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0.47330097087378642</c:v>
                </c:pt>
                <c:pt idx="1">
                  <c:v>0.52427184466019416</c:v>
                </c:pt>
                <c:pt idx="2">
                  <c:v>0</c:v>
                </c:pt>
                <c:pt idx="3">
                  <c:v>2.4271844660194168E-3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Sheet1!$E$2:$E$5</c:f>
              <c:numCache>
                <c:formatCode>0.0;;</c:formatCode>
                <c:ptCount val="4"/>
                <c:pt idx="0">
                  <c:v>0</c:v>
                </c:pt>
                <c:pt idx="1">
                  <c:v>0</c:v>
                </c:pt>
                <c:pt idx="2">
                  <c:v>4.9944908919610782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Sheet1!$G$2:$G$5</c:f>
              <c:numCache>
                <c:formatCode>0.0;;</c:formatCode>
                <c:ptCount val="4"/>
                <c:pt idx="0">
                  <c:v>5.8755639688120116</c:v>
                </c:pt>
                <c:pt idx="1">
                  <c:v>6.2511923965778271</c:v>
                </c:pt>
                <c:pt idx="2">
                  <c:v>0</c:v>
                </c:pt>
                <c:pt idx="3">
                  <c:v>6.7871336969686888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4.1244360311879884</c:v>
                </c:pt>
                <c:pt idx="1">
                  <c:v>3.7488076034221729</c:v>
                </c:pt>
                <c:pt idx="2">
                  <c:v>5.0055091080389218</c:v>
                </c:pt>
                <c:pt idx="3">
                  <c:v>3.2128663030313112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Sheet1!$F$2:$F$5</c:f>
              <c:numCache>
                <c:formatCode>0.0;;</c:formatCode>
                <c:ptCount val="4"/>
                <c:pt idx="0">
                  <c:v>0</c:v>
                </c:pt>
                <c:pt idx="1">
                  <c:v>7.7549754636775852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Sheet1!$G$2:$G$5</c:f>
              <c:numCache>
                <c:formatCode>0.0;;</c:formatCode>
                <c:ptCount val="4"/>
                <c:pt idx="0">
                  <c:v>7.9939118817621013</c:v>
                </c:pt>
                <c:pt idx="1">
                  <c:v>0</c:v>
                </c:pt>
                <c:pt idx="2">
                  <c:v>8.1169821780810789</c:v>
                </c:pt>
                <c:pt idx="3">
                  <c:v>9.1352906449815823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2.0060881182378987</c:v>
                </c:pt>
                <c:pt idx="1">
                  <c:v>2.2450245363224148</c:v>
                </c:pt>
                <c:pt idx="2">
                  <c:v>1.8830178219189211</c:v>
                </c:pt>
                <c:pt idx="3">
                  <c:v>0.86470935501841772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Sheet1!$F$2:$F$5</c:f>
              <c:numCache>
                <c:formatCode>0.0;;</c:formatCode>
                <c:ptCount val="4"/>
                <c:pt idx="0">
                  <c:v>0</c:v>
                </c:pt>
                <c:pt idx="1">
                  <c:v>8.7253822274562545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Sheet1!$G$2:$G$5</c:f>
              <c:numCache>
                <c:formatCode>0.0;;</c:formatCode>
                <c:ptCount val="4"/>
                <c:pt idx="0">
                  <c:v>8.8585772481304605</c:v>
                </c:pt>
                <c:pt idx="1">
                  <c:v>0</c:v>
                </c:pt>
                <c:pt idx="2">
                  <c:v>9.0075986158659447</c:v>
                </c:pt>
                <c:pt idx="3">
                  <c:v>9.3347752639266517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1.1414227518695395</c:v>
                </c:pt>
                <c:pt idx="1">
                  <c:v>1.2746177725437455</c:v>
                </c:pt>
                <c:pt idx="2">
                  <c:v>0.99240138413405532</c:v>
                </c:pt>
                <c:pt idx="3">
                  <c:v>0.66522473607334831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Sheet1!$E$2:$E$5</c:f>
              <c:numCache>
                <c:formatCode>0.0;;</c:formatCode>
                <c:ptCount val="4"/>
                <c:pt idx="0">
                  <c:v>0</c:v>
                </c:pt>
                <c:pt idx="1">
                  <c:v>0</c:v>
                </c:pt>
                <c:pt idx="2">
                  <c:v>2.6497290836328808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Sheet1!$G$2:$G$5</c:f>
              <c:numCache>
                <c:formatCode>0.0;;</c:formatCode>
                <c:ptCount val="4"/>
                <c:pt idx="0">
                  <c:v>3.2787899577697721</c:v>
                </c:pt>
                <c:pt idx="1">
                  <c:v>3.4027107117427118</c:v>
                </c:pt>
                <c:pt idx="2">
                  <c:v>0</c:v>
                </c:pt>
                <c:pt idx="3">
                  <c:v>5.1512648246540342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6.7212100422302274</c:v>
                </c:pt>
                <c:pt idx="1">
                  <c:v>6.5972892882572882</c:v>
                </c:pt>
                <c:pt idx="2">
                  <c:v>7.3502709163671192</c:v>
                </c:pt>
                <c:pt idx="3">
                  <c:v>4.8487351753459658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(69)</c:v>
                </c:pt>
                <c:pt idx="1">
                  <c:v>King's College Hospital (Denmark Hill) (31)</c:v>
                </c:pt>
                <c:pt idx="2">
                  <c:v>Princess Royal University Hospital (35)</c:v>
                </c:pt>
                <c:pt idx="3">
                  <c:v>Orpington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(69)</c:v>
                </c:pt>
                <c:pt idx="1">
                  <c:v>King's College Hospital (Denmark Hill) (31)</c:v>
                </c:pt>
                <c:pt idx="2">
                  <c:v>Princess Royal University Hospital (35)</c:v>
                </c:pt>
                <c:pt idx="3">
                  <c:v>Orpington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(69)</c:v>
                </c:pt>
                <c:pt idx="1">
                  <c:v>King's College Hospital (Denmark Hill) (31)</c:v>
                </c:pt>
                <c:pt idx="2">
                  <c:v>Princess Royal University Hospital (35)</c:v>
                </c:pt>
                <c:pt idx="3">
                  <c:v>Orpington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(69)</c:v>
                </c:pt>
                <c:pt idx="1">
                  <c:v>King's College Hospital (Denmark Hill) (31)</c:v>
                </c:pt>
                <c:pt idx="2">
                  <c:v>Princess Royal University Hospital (35)</c:v>
                </c:pt>
                <c:pt idx="3">
                  <c:v>Orpington Hospital (-)</c:v>
                </c:pt>
              </c:strCache>
            </c:strRef>
          </c:cat>
          <c:val>
            <c:numRef>
              <c:f>Sheet1!$G$2:$G$5</c:f>
              <c:numCache>
                <c:formatCode>0.0;;</c:formatCode>
                <c:ptCount val="4"/>
                <c:pt idx="0">
                  <c:v>5.7447939497027916</c:v>
                </c:pt>
                <c:pt idx="1">
                  <c:v>5.912386329181242</c:v>
                </c:pt>
                <c:pt idx="2">
                  <c:v>5.770510568045033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(69)</c:v>
                </c:pt>
                <c:pt idx="1">
                  <c:v>King's College Hospital (Denmark Hill) (31)</c:v>
                </c:pt>
                <c:pt idx="2">
                  <c:v>Princess Royal University Hospital (35)</c:v>
                </c:pt>
                <c:pt idx="3">
                  <c:v>Orpington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(69)</c:v>
                </c:pt>
                <c:pt idx="1">
                  <c:v>King's College Hospital (Denmark Hill) (31)</c:v>
                </c:pt>
                <c:pt idx="2">
                  <c:v>Princess Royal University Hospital (35)</c:v>
                </c:pt>
                <c:pt idx="3">
                  <c:v>Orpington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(69)</c:v>
                </c:pt>
                <c:pt idx="1">
                  <c:v>King's College Hospital (Denmark Hill) (31)</c:v>
                </c:pt>
                <c:pt idx="2">
                  <c:v>Princess Royal University Hospital (35)</c:v>
                </c:pt>
                <c:pt idx="3">
                  <c:v>Orpington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4.2552060502972084</c:v>
                </c:pt>
                <c:pt idx="1">
                  <c:v>4.087613670818758</c:v>
                </c:pt>
                <c:pt idx="2">
                  <c:v>4.229489431954967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(219)</c:v>
                </c:pt>
                <c:pt idx="2">
                  <c:v>Princess Royal University Hospital (137)</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(219)</c:v>
                </c:pt>
                <c:pt idx="2">
                  <c:v>Princess Royal University Hospital (137)</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(219)</c:v>
                </c:pt>
                <c:pt idx="2">
                  <c:v>Princess Royal University Hospital (137)</c:v>
                </c:pt>
                <c:pt idx="3">
                  <c:v>Orpington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(219)</c:v>
                </c:pt>
                <c:pt idx="2">
                  <c:v>Princess Royal University Hospital (137)</c:v>
                </c:pt>
                <c:pt idx="3">
                  <c:v>Orpington Hospital (44)</c:v>
                </c:pt>
              </c:strCache>
            </c:strRef>
          </c:cat>
          <c:val>
            <c:numRef>
              <c:f>Sheet1!$G$2:$G$5</c:f>
              <c:numCache>
                <c:formatCode>0.0;;</c:formatCode>
                <c:ptCount val="4"/>
                <c:pt idx="0">
                  <c:v>8.7826124924587745</c:v>
                </c:pt>
                <c:pt idx="1">
                  <c:v>8.8024845411118022</c:v>
                </c:pt>
                <c:pt idx="2">
                  <c:v>8.6310152047084685</c:v>
                </c:pt>
                <c:pt idx="3">
                  <c:v>9.058237908014755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(219)</c:v>
                </c:pt>
                <c:pt idx="2">
                  <c:v>Princess Royal University Hospital (137)</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(219)</c:v>
                </c:pt>
                <c:pt idx="2">
                  <c:v>Princess Royal University Hospital (137)</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(219)</c:v>
                </c:pt>
                <c:pt idx="2">
                  <c:v>Princess Royal University Hospital (137)</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1.2173875075412255</c:v>
                </c:pt>
                <c:pt idx="1">
                  <c:v>1.1975154588881978</c:v>
                </c:pt>
                <c:pt idx="2">
                  <c:v>1.3689847952915315</c:v>
                </c:pt>
                <c:pt idx="3">
                  <c:v>0.94176209198524496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King's College Hospital (Denmark Hill) (154)</c:v>
                </c:pt>
                <c:pt idx="2">
                  <c:v>Princess Royal University Hospital (103)</c:v>
                </c:pt>
                <c:pt idx="3">
                  <c:v>Orpington Hospital (34)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King's College Hospital (Denmark Hill) (154)</c:v>
                </c:pt>
                <c:pt idx="2">
                  <c:v>Princess Royal University Hospital (103)</c:v>
                </c:pt>
                <c:pt idx="3">
                  <c:v>Orpington Hospital (34)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King's College Hospital (Denmark Hill) (154)</c:v>
                </c:pt>
                <c:pt idx="2">
                  <c:v>Princess Royal University Hospital (103)</c:v>
                </c:pt>
                <c:pt idx="3">
                  <c:v>Orpington Hospital (34)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King's College Hospital (Denmark Hill) (154)</c:v>
                </c:pt>
                <c:pt idx="2">
                  <c:v>Princess Royal University Hospital (103)</c:v>
                </c:pt>
                <c:pt idx="3">
                  <c:v>Orpington Hospital (34)</c:v>
                </c:pt>
              </c:strCache>
            </c:strRef>
          </c:cat>
          <c:val>
            <c:numRef>
              <c:f>Sheet1!$G$2:$G$5</c:f>
              <c:numCache>
                <c:formatCode>0.0;;</c:formatCode>
                <c:ptCount val="4"/>
                <c:pt idx="0">
                  <c:v>7.7781558924440164</c:v>
                </c:pt>
                <c:pt idx="1">
                  <c:v>7.7543897959176542</c:v>
                </c:pt>
                <c:pt idx="2">
                  <c:v>7.5995966650656781</c:v>
                </c:pt>
                <c:pt idx="3">
                  <c:v>7.4087525121234981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King's College Hospital (Denmark Hill) (154)</c:v>
                </c:pt>
                <c:pt idx="2">
                  <c:v>Princess Royal University Hospital (103)</c:v>
                </c:pt>
                <c:pt idx="3">
                  <c:v>Orpington Hospital (34)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King's College Hospital (Denmark Hill) (154)</c:v>
                </c:pt>
                <c:pt idx="2">
                  <c:v>Princess Royal University Hospital (103)</c:v>
                </c:pt>
                <c:pt idx="3">
                  <c:v>Orpington Hospital (34)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(291)</c:v>
                </c:pt>
                <c:pt idx="1">
                  <c:v>King's College Hospital (Denmark Hill) (154)</c:v>
                </c:pt>
                <c:pt idx="2">
                  <c:v>Princess Royal University Hospital (103)</c:v>
                </c:pt>
                <c:pt idx="3">
                  <c:v>Orpington Hospital (34)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2.2218441075559836</c:v>
                </c:pt>
                <c:pt idx="1">
                  <c:v>2.2456102040823458</c:v>
                </c:pt>
                <c:pt idx="2">
                  <c:v>2.4004033349343219</c:v>
                </c:pt>
                <c:pt idx="3">
                  <c:v>2.5912474878765019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King's College Hospital (Denmark Hill) (126)</c:v>
                </c:pt>
                <c:pt idx="2">
                  <c:v>Princess Royal University Hospital (65)</c:v>
                </c:pt>
                <c:pt idx="3">
                  <c:v>Orpington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King's College Hospital (Denmark Hill) (126)</c:v>
                </c:pt>
                <c:pt idx="2">
                  <c:v>Princess Royal University Hospital (65)</c:v>
                </c:pt>
                <c:pt idx="3">
                  <c:v>Orpington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King's College Hospital (Denmark Hill) (126)</c:v>
                </c:pt>
                <c:pt idx="2">
                  <c:v>Princess Royal University Hospital (65)</c:v>
                </c:pt>
                <c:pt idx="3">
                  <c:v>Orpington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King's College Hospital (Denmark Hill) (126)</c:v>
                </c:pt>
                <c:pt idx="2">
                  <c:v>Princess Royal University Hospital (65)</c:v>
                </c:pt>
                <c:pt idx="3">
                  <c:v>Orpington Hospital (-)</c:v>
                </c:pt>
              </c:strCache>
            </c:strRef>
          </c:cat>
          <c:val>
            <c:numRef>
              <c:f>Sheet1!$G$2:$G$5</c:f>
              <c:numCache>
                <c:formatCode>0.0;;</c:formatCode>
                <c:ptCount val="4"/>
                <c:pt idx="0">
                  <c:v>8.0905474088863034</c:v>
                </c:pt>
                <c:pt idx="1">
                  <c:v>7.965032600397052</c:v>
                </c:pt>
                <c:pt idx="2">
                  <c:v>8.3874341178320755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King's College Hospital (Denmark Hill) (126)</c:v>
                </c:pt>
                <c:pt idx="2">
                  <c:v>Princess Royal University Hospital (65)</c:v>
                </c:pt>
                <c:pt idx="3">
                  <c:v>Orpington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King's College Hospital (Denmark Hill) (126)</c:v>
                </c:pt>
                <c:pt idx="2">
                  <c:v>Princess Royal University Hospital (65)</c:v>
                </c:pt>
                <c:pt idx="3">
                  <c:v>Orpington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(216)</c:v>
                </c:pt>
                <c:pt idx="1">
                  <c:v>King's College Hospital (Denmark Hill) (126)</c:v>
                </c:pt>
                <c:pt idx="2">
                  <c:v>Princess Royal University Hospital (65)</c:v>
                </c:pt>
                <c:pt idx="3">
                  <c:v>Orpington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1.9094525911136966</c:v>
                </c:pt>
                <c:pt idx="1">
                  <c:v>2.034967399602948</c:v>
                </c:pt>
                <c:pt idx="2">
                  <c:v>1.6125658821679245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King's College Hospital (Denmark Hill) (91)</c:v>
                </c:pt>
                <c:pt idx="2">
                  <c:v>Princess Royal University Hospital (42)</c:v>
                </c:pt>
                <c:pt idx="3">
                  <c:v>Orpington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King's College Hospital (Denmark Hill) (91)</c:v>
                </c:pt>
                <c:pt idx="2">
                  <c:v>Princess Royal University Hospital (42)</c:v>
                </c:pt>
                <c:pt idx="3">
                  <c:v>Orpington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King's College Hospital (Denmark Hill) (91)</c:v>
                </c:pt>
                <c:pt idx="2">
                  <c:v>Princess Royal University Hospital (42)</c:v>
                </c:pt>
                <c:pt idx="3">
                  <c:v>Orpington Hospital (-)</c:v>
                </c:pt>
              </c:strCache>
            </c:strRef>
          </c:cat>
          <c:val>
            <c:numRef>
              <c:f>Sheet1!$F$2:$F$5</c:f>
              <c:numCache>
                <c:formatCode>0.0;;</c:formatCode>
                <c:ptCount val="4"/>
                <c:pt idx="0">
                  <c:v>0</c:v>
                </c:pt>
                <c:pt idx="1">
                  <c:v>0</c:v>
                </c:pt>
                <c:pt idx="2">
                  <c:v>6.569996536480784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King's College Hospital (Denmark Hill) (91)</c:v>
                </c:pt>
                <c:pt idx="2">
                  <c:v>Princess Royal University Hospital (42)</c:v>
                </c:pt>
                <c:pt idx="3">
                  <c:v>Orpington Hospital (-)</c:v>
                </c:pt>
              </c:strCache>
            </c:strRef>
          </c:cat>
          <c:val>
            <c:numRef>
              <c:f>Sheet1!$G$2:$G$5</c:f>
              <c:numCache>
                <c:formatCode>0.0;;</c:formatCode>
                <c:ptCount val="4"/>
                <c:pt idx="0">
                  <c:v>7.3566821449931554</c:v>
                </c:pt>
                <c:pt idx="1">
                  <c:v>7.6325589829340572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King's College Hospital (Denmark Hill) (91)</c:v>
                </c:pt>
                <c:pt idx="2">
                  <c:v>Princess Royal University Hospital (42)</c:v>
                </c:pt>
                <c:pt idx="3">
                  <c:v>Orpington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King's College Hospital (Denmark Hill) (91)</c:v>
                </c:pt>
                <c:pt idx="2">
                  <c:v>Princess Royal University Hospital (42)</c:v>
                </c:pt>
                <c:pt idx="3">
                  <c:v>Orpington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King's College Hospital (Denmark Hill) (91)</c:v>
                </c:pt>
                <c:pt idx="2">
                  <c:v>Princess Royal University Hospital (42)</c:v>
                </c:pt>
                <c:pt idx="3">
                  <c:v>Orpington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2.6433178550068446</c:v>
                </c:pt>
                <c:pt idx="1">
                  <c:v>2.3674410170659428</c:v>
                </c:pt>
                <c:pt idx="2">
                  <c:v>3.430003463519216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(200)</c:v>
                </c:pt>
                <c:pt idx="1">
                  <c:v>King's College Hospital (Denmark Hill) (122)</c:v>
                </c:pt>
                <c:pt idx="2">
                  <c:v>Princess Royal University Hospital (57)</c:v>
                </c:pt>
                <c:pt idx="3">
                  <c:v>Orpington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(200)</c:v>
                </c:pt>
                <c:pt idx="1">
                  <c:v>King's College Hospital (Denmark Hill) (122)</c:v>
                </c:pt>
                <c:pt idx="2">
                  <c:v>Princess Royal University Hospital (57)</c:v>
                </c:pt>
                <c:pt idx="3">
                  <c:v>Orpington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(200)</c:v>
                </c:pt>
                <c:pt idx="1">
                  <c:v>King's College Hospital (Denmark Hill) (122)</c:v>
                </c:pt>
                <c:pt idx="2">
                  <c:v>Princess Royal University Hospital (57)</c:v>
                </c:pt>
                <c:pt idx="3">
                  <c:v>Orpington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(200)</c:v>
                </c:pt>
                <c:pt idx="1">
                  <c:v>King's College Hospital (Denmark Hill) (122)</c:v>
                </c:pt>
                <c:pt idx="2">
                  <c:v>Princess Royal University Hospital (57)</c:v>
                </c:pt>
                <c:pt idx="3">
                  <c:v>Orpington Hospital (-)</c:v>
                </c:pt>
              </c:strCache>
            </c:strRef>
          </c:cat>
          <c:val>
            <c:numRef>
              <c:f>Sheet1!$G$2:$G$5</c:f>
              <c:numCache>
                <c:formatCode>0.0;;</c:formatCode>
                <c:ptCount val="4"/>
                <c:pt idx="0">
                  <c:v>5.7150858184098583</c:v>
                </c:pt>
                <c:pt idx="1">
                  <c:v>5.7635560017608416</c:v>
                </c:pt>
                <c:pt idx="2">
                  <c:v>5.8158417147737662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(200)</c:v>
                </c:pt>
                <c:pt idx="1">
                  <c:v>King's College Hospital (Denmark Hill) (122)</c:v>
                </c:pt>
                <c:pt idx="2">
                  <c:v>Princess Royal University Hospital (57)</c:v>
                </c:pt>
                <c:pt idx="3">
                  <c:v>Orpington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(200)</c:v>
                </c:pt>
                <c:pt idx="1">
                  <c:v>King's College Hospital (Denmark Hill) (122)</c:v>
                </c:pt>
                <c:pt idx="2">
                  <c:v>Princess Royal University Hospital (57)</c:v>
                </c:pt>
                <c:pt idx="3">
                  <c:v>Orpington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(200)</c:v>
                </c:pt>
                <c:pt idx="1">
                  <c:v>King's College Hospital (Denmark Hill) (122)</c:v>
                </c:pt>
                <c:pt idx="2">
                  <c:v>Princess Royal University Hospital (57)</c:v>
                </c:pt>
                <c:pt idx="3">
                  <c:v>Orpington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4.2849141815901417</c:v>
                </c:pt>
                <c:pt idx="1">
                  <c:v>4.2364439982391584</c:v>
                </c:pt>
                <c:pt idx="2">
                  <c:v>4.1841582852262338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King's College Hospital (Denmark Hill) (203)</c:v>
                </c:pt>
                <c:pt idx="2">
                  <c:v>Princess Royal University Hospital (125)</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King's College Hospital (Denmark Hill) (203)</c:v>
                </c:pt>
                <c:pt idx="2">
                  <c:v>Princess Royal University Hospital (125)</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King's College Hospital (Denmark Hill) (203)</c:v>
                </c:pt>
                <c:pt idx="2">
                  <c:v>Princess Royal University Hospital (125)</c:v>
                </c:pt>
                <c:pt idx="3">
                  <c:v>Orpington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King's College Hospital (Denmark Hill) (203)</c:v>
                </c:pt>
                <c:pt idx="2">
                  <c:v>Princess Royal University Hospital (125)</c:v>
                </c:pt>
                <c:pt idx="3">
                  <c:v>Orpington Hospital (44)</c:v>
                </c:pt>
              </c:strCache>
            </c:strRef>
          </c:cat>
          <c:val>
            <c:numRef>
              <c:f>Sheet1!$G$2:$G$5</c:f>
              <c:numCache>
                <c:formatCode>0.0;;</c:formatCode>
                <c:ptCount val="4"/>
                <c:pt idx="0">
                  <c:v>9.2691134972472931</c:v>
                </c:pt>
                <c:pt idx="1">
                  <c:v>9.3133535550031237</c:v>
                </c:pt>
                <c:pt idx="2">
                  <c:v>9.3364430916136989</c:v>
                </c:pt>
                <c:pt idx="3">
                  <c:v>8.3635012904242032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King's College Hospital (Denmark Hill) (203)</c:v>
                </c:pt>
                <c:pt idx="2">
                  <c:v>Princess Royal University Hospital (125)</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King's College Hospital (Denmark Hill) (203)</c:v>
                </c:pt>
                <c:pt idx="2">
                  <c:v>Princess Royal University Hospital (125)</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(372)</c:v>
                </c:pt>
                <c:pt idx="1">
                  <c:v>King's College Hospital (Denmark Hill) (203)</c:v>
                </c:pt>
                <c:pt idx="2">
                  <c:v>Princess Royal University Hospital (125)</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0.73088650275270695</c:v>
                </c:pt>
                <c:pt idx="1">
                  <c:v>0.68664644499687633</c:v>
                </c:pt>
                <c:pt idx="2">
                  <c:v>0.6635569083863011</c:v>
                </c:pt>
                <c:pt idx="3">
                  <c:v>1.6364987095757968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(385)</c:v>
                </c:pt>
                <c:pt idx="1">
                  <c:v>King's College Hospital (Denmark Hill) (215)</c:v>
                </c:pt>
                <c:pt idx="2">
                  <c:v>Princess Royal University Hospital (130)</c:v>
                </c:pt>
                <c:pt idx="3">
                  <c:v>Orpington Hospital (40)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(385)</c:v>
                </c:pt>
                <c:pt idx="1">
                  <c:v>King's College Hospital (Denmark Hill) (215)</c:v>
                </c:pt>
                <c:pt idx="2">
                  <c:v>Princess Royal University Hospital (130)</c:v>
                </c:pt>
                <c:pt idx="3">
                  <c:v>Orpington Hospital (40)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(385)</c:v>
                </c:pt>
                <c:pt idx="1">
                  <c:v>King's College Hospital (Denmark Hill) (215)</c:v>
                </c:pt>
                <c:pt idx="2">
                  <c:v>Princess Royal University Hospital (130)</c:v>
                </c:pt>
                <c:pt idx="3">
                  <c:v>Orpington Hospital (40)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(385)</c:v>
                </c:pt>
                <c:pt idx="1">
                  <c:v>King's College Hospital (Denmark Hill) (215)</c:v>
                </c:pt>
                <c:pt idx="2">
                  <c:v>Princess Royal University Hospital (130)</c:v>
                </c:pt>
                <c:pt idx="3">
                  <c:v>Orpington Hospital (40)</c:v>
                </c:pt>
              </c:strCache>
            </c:strRef>
          </c:cat>
          <c:val>
            <c:numRef>
              <c:f>Sheet1!$G$2:$G$5</c:f>
              <c:numCache>
                <c:formatCode>0.0;;</c:formatCode>
                <c:ptCount val="4"/>
                <c:pt idx="0">
                  <c:v>8.4463950219607682</c:v>
                </c:pt>
                <c:pt idx="1">
                  <c:v>8.5933117454024295</c:v>
                </c:pt>
                <c:pt idx="2">
                  <c:v>8.253198018516235</c:v>
                </c:pt>
                <c:pt idx="3">
                  <c:v>8.0347970401162208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(385)</c:v>
                </c:pt>
                <c:pt idx="1">
                  <c:v>King's College Hospital (Denmark Hill) (215)</c:v>
                </c:pt>
                <c:pt idx="2">
                  <c:v>Princess Royal University Hospital (130)</c:v>
                </c:pt>
                <c:pt idx="3">
                  <c:v>Orpington Hospital (40)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(385)</c:v>
                </c:pt>
                <c:pt idx="1">
                  <c:v>King's College Hospital (Denmark Hill) (215)</c:v>
                </c:pt>
                <c:pt idx="2">
                  <c:v>Princess Royal University Hospital (130)</c:v>
                </c:pt>
                <c:pt idx="3">
                  <c:v>Orpington Hospital (40)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(385)</c:v>
                </c:pt>
                <c:pt idx="1">
                  <c:v>King's College Hospital (Denmark Hill) (215)</c:v>
                </c:pt>
                <c:pt idx="2">
                  <c:v>Princess Royal University Hospital (130)</c:v>
                </c:pt>
                <c:pt idx="3">
                  <c:v>Orpington Hospital (40)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1.5536049780392318</c:v>
                </c:pt>
                <c:pt idx="1">
                  <c:v>1.4066882545975705</c:v>
                </c:pt>
                <c:pt idx="2">
                  <c:v>1.746801981483765</c:v>
                </c:pt>
                <c:pt idx="3">
                  <c:v>1.9652029598837792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(226)</c:v>
                </c:pt>
                <c:pt idx="2">
                  <c:v>Princess Royal University Hospital (139)</c:v>
                </c:pt>
                <c:pt idx="3">
                  <c:v>Orpington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(226)</c:v>
                </c:pt>
                <c:pt idx="2">
                  <c:v>Princess Royal University Hospital (139)</c:v>
                </c:pt>
                <c:pt idx="3">
                  <c:v>Orpington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(226)</c:v>
                </c:pt>
                <c:pt idx="2">
                  <c:v>Princess Royal University Hospital (139)</c:v>
                </c:pt>
                <c:pt idx="3">
                  <c:v>Orpington Hospital (45)</c:v>
                </c:pt>
              </c:strCache>
            </c:strRef>
          </c:cat>
          <c:val>
            <c:numRef>
              <c:f>Sheet1!$F$2:$F$5</c:f>
              <c:numCache>
                <c:formatCode>0.0;;</c:formatCode>
                <c:ptCount val="4"/>
                <c:pt idx="0">
                  <c:v>0</c:v>
                </c:pt>
                <c:pt idx="1">
                  <c:v>0</c:v>
                </c:pt>
                <c:pt idx="2">
                  <c:v>8.5843460327380807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(226)</c:v>
                </c:pt>
                <c:pt idx="2">
                  <c:v>Princess Royal University Hospital (139)</c:v>
                </c:pt>
                <c:pt idx="3">
                  <c:v>Orpington Hospital (45)</c:v>
                </c:pt>
              </c:strCache>
            </c:strRef>
          </c:cat>
          <c:val>
            <c:numRef>
              <c:f>Sheet1!$G$2:$G$5</c:f>
              <c:numCache>
                <c:formatCode>0.0;;</c:formatCode>
                <c:ptCount val="4"/>
                <c:pt idx="0">
                  <c:v>8.9373960113089179</c:v>
                </c:pt>
                <c:pt idx="1">
                  <c:v>9.179430600813502</c:v>
                </c:pt>
                <c:pt idx="2">
                  <c:v>0</c:v>
                </c:pt>
                <c:pt idx="3">
                  <c:v>8.1129207815834103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(226)</c:v>
                </c:pt>
                <c:pt idx="2">
                  <c:v>Princess Royal University Hospital (139)</c:v>
                </c:pt>
                <c:pt idx="3">
                  <c:v>Orpington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(226)</c:v>
                </c:pt>
                <c:pt idx="2">
                  <c:v>Princess Royal University Hospital (139)</c:v>
                </c:pt>
                <c:pt idx="3">
                  <c:v>Orpington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(226)</c:v>
                </c:pt>
                <c:pt idx="2">
                  <c:v>Princess Royal University Hospital (139)</c:v>
                </c:pt>
                <c:pt idx="3">
                  <c:v>Orpington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1.0626039886910821</c:v>
                </c:pt>
                <c:pt idx="1">
                  <c:v>0.82056939918649796</c:v>
                </c:pt>
                <c:pt idx="2">
                  <c:v>1.4156539672619193</c:v>
                </c:pt>
                <c:pt idx="3">
                  <c:v>1.8870792184165897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King's College Hospital (Denmark Hill) (224)</c:v>
                </c:pt>
                <c:pt idx="2">
                  <c:v>Princess Royal University Hospital (137)</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King's College Hospital (Denmark Hill) (224)</c:v>
                </c:pt>
                <c:pt idx="2">
                  <c:v>Princess Royal University Hospital (137)</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King's College Hospital (Denmark Hill) (224)</c:v>
                </c:pt>
                <c:pt idx="2">
                  <c:v>Princess Royal University Hospital (137)</c:v>
                </c:pt>
                <c:pt idx="3">
                  <c:v>Orpington Hospital (44)</c:v>
                </c:pt>
              </c:strCache>
            </c:strRef>
          </c:cat>
          <c:val>
            <c:numRef>
              <c:f>Sheet1!$F$2:$F$5</c:f>
              <c:numCache>
                <c:formatCode>0.0;;</c:formatCode>
                <c:ptCount val="4"/>
                <c:pt idx="0">
                  <c:v>8.2796911647178586</c:v>
                </c:pt>
                <c:pt idx="1">
                  <c:v>8.2058608088682181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King's College Hospital (Denmark Hill) (224)</c:v>
                </c:pt>
                <c:pt idx="2">
                  <c:v>Princess Royal University Hospital (137)</c:v>
                </c:pt>
                <c:pt idx="3">
                  <c:v>Orpington Hospital (44)</c:v>
                </c:pt>
              </c:strCache>
            </c:strRef>
          </c:cat>
          <c:val>
            <c:numRef>
              <c:f>Sheet1!$G$2:$G$5</c:f>
              <c:numCache>
                <c:formatCode>0.0;;</c:formatCode>
                <c:ptCount val="4"/>
                <c:pt idx="0">
                  <c:v>0</c:v>
                </c:pt>
                <c:pt idx="1">
                  <c:v>0</c:v>
                </c:pt>
                <c:pt idx="2">
                  <c:v>8.3422281878900293</c:v>
                </c:pt>
                <c:pt idx="3">
                  <c:v>7.7669420491590886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King's College Hospital (Denmark Hill) (224)</c:v>
                </c:pt>
                <c:pt idx="2">
                  <c:v>Princess Royal University Hospital (137)</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King's College Hospital (Denmark Hill) (224)</c:v>
                </c:pt>
                <c:pt idx="2">
                  <c:v>Princess Royal University Hospital (137)</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(405)</c:v>
                </c:pt>
                <c:pt idx="1">
                  <c:v>King's College Hospital (Denmark Hill) (224)</c:v>
                </c:pt>
                <c:pt idx="2">
                  <c:v>Princess Royal University Hospital (137)</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1.7203088352821414</c:v>
                </c:pt>
                <c:pt idx="1">
                  <c:v>1.7941391911317819</c:v>
                </c:pt>
                <c:pt idx="2">
                  <c:v>1.6577718121099707</c:v>
                </c:pt>
                <c:pt idx="3">
                  <c:v>2.2330579508409114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(379)</c:v>
                </c:pt>
                <c:pt idx="1">
                  <c:v>King's College Hospital (Denmark Hill) (211)</c:v>
                </c:pt>
                <c:pt idx="2">
                  <c:v>Princess Royal University Hospital (129)</c:v>
                </c:pt>
                <c:pt idx="3">
                  <c:v>Orpington Hospital (39)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(379)</c:v>
                </c:pt>
                <c:pt idx="1">
                  <c:v>King's College Hospital (Denmark Hill) (211)</c:v>
                </c:pt>
                <c:pt idx="2">
                  <c:v>Princess Royal University Hospital (129)</c:v>
                </c:pt>
                <c:pt idx="3">
                  <c:v>Orpington Hospital (39)</c:v>
                </c:pt>
              </c:strCache>
            </c:strRef>
          </c:cat>
          <c:val>
            <c:numRef>
              <c:f>Sheet1!$E$2:$E$5</c:f>
              <c:numCache>
                <c:formatCode>0.0;;</c:formatCode>
                <c:ptCount val="4"/>
                <c:pt idx="0">
                  <c:v>0</c:v>
                </c:pt>
                <c:pt idx="1">
                  <c:v>8.1248455828803152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(379)</c:v>
                </c:pt>
                <c:pt idx="1">
                  <c:v>King's College Hospital (Denmark Hill) (211)</c:v>
                </c:pt>
                <c:pt idx="2">
                  <c:v>Princess Royal University Hospital (129)</c:v>
                </c:pt>
                <c:pt idx="3">
                  <c:v>Orpington Hospital (39)</c:v>
                </c:pt>
              </c:strCache>
            </c:strRef>
          </c:cat>
          <c:val>
            <c:numRef>
              <c:f>Sheet1!$F$2:$F$5</c:f>
              <c:numCache>
                <c:formatCode>0.0;;</c:formatCode>
                <c:ptCount val="4"/>
                <c:pt idx="0">
                  <c:v>8.2317179364923234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(379)</c:v>
                </c:pt>
                <c:pt idx="1">
                  <c:v>King's College Hospital (Denmark Hill) (211)</c:v>
                </c:pt>
                <c:pt idx="2">
                  <c:v>Princess Royal University Hospital (129)</c:v>
                </c:pt>
                <c:pt idx="3">
                  <c:v>Orpington Hospital (39)</c:v>
                </c:pt>
              </c:strCache>
            </c:strRef>
          </c:cat>
          <c:val>
            <c:numRef>
              <c:f>Sheet1!$G$2:$G$5</c:f>
              <c:numCache>
                <c:formatCode>0.0;;</c:formatCode>
                <c:ptCount val="4"/>
                <c:pt idx="0">
                  <c:v>0</c:v>
                </c:pt>
                <c:pt idx="1">
                  <c:v>0</c:v>
                </c:pt>
                <c:pt idx="2">
                  <c:v>8.4038825434226663</c:v>
                </c:pt>
                <c:pt idx="3">
                  <c:v>7.9576219145926057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(379)</c:v>
                </c:pt>
                <c:pt idx="1">
                  <c:v>King's College Hospital (Denmark Hill) (211)</c:v>
                </c:pt>
                <c:pt idx="2">
                  <c:v>Princess Royal University Hospital (129)</c:v>
                </c:pt>
                <c:pt idx="3">
                  <c:v>Orpington Hospital (39)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(379)</c:v>
                </c:pt>
                <c:pt idx="1">
                  <c:v>King's College Hospital (Denmark Hill) (211)</c:v>
                </c:pt>
                <c:pt idx="2">
                  <c:v>Princess Royal University Hospital (129)</c:v>
                </c:pt>
                <c:pt idx="3">
                  <c:v>Orpington Hospital (39)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(379)</c:v>
                </c:pt>
                <c:pt idx="1">
                  <c:v>King's College Hospital (Denmark Hill) (211)</c:v>
                </c:pt>
                <c:pt idx="2">
                  <c:v>Princess Royal University Hospital (129)</c:v>
                </c:pt>
                <c:pt idx="3">
                  <c:v>Orpington Hospital (39)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1.7682820635076766</c:v>
                </c:pt>
                <c:pt idx="1">
                  <c:v>1.8751544171196848</c:v>
                </c:pt>
                <c:pt idx="2">
                  <c:v>1.5961174565773337</c:v>
                </c:pt>
                <c:pt idx="3">
                  <c:v>2.0423780854073943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(225)</c:v>
                </c:pt>
                <c:pt idx="2">
                  <c:v>Princess Royal University Hospital (140)</c:v>
                </c:pt>
                <c:pt idx="3">
                  <c:v>Orpington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(225)</c:v>
                </c:pt>
                <c:pt idx="2">
                  <c:v>Princess Royal University Hospital (140)</c:v>
                </c:pt>
                <c:pt idx="3">
                  <c:v>Orpington Hospital (45)</c:v>
                </c:pt>
              </c:strCache>
            </c:strRef>
          </c:cat>
          <c:val>
            <c:numRef>
              <c:f>Sheet1!$E$2:$E$5</c:f>
              <c:numCache>
                <c:formatCode>0.0;;</c:formatCode>
                <c:ptCount val="4"/>
                <c:pt idx="0">
                  <c:v>0</c:v>
                </c:pt>
                <c:pt idx="1">
                  <c:v>8.447525530774783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(225)</c:v>
                </c:pt>
                <c:pt idx="2">
                  <c:v>Princess Royal University Hospital (140)</c:v>
                </c:pt>
                <c:pt idx="3">
                  <c:v>Orpington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(225)</c:v>
                </c:pt>
                <c:pt idx="2">
                  <c:v>Princess Royal University Hospital (140)</c:v>
                </c:pt>
                <c:pt idx="3">
                  <c:v>Orpington Hospital (45)</c:v>
                </c:pt>
              </c:strCache>
            </c:strRef>
          </c:cat>
          <c:val>
            <c:numRef>
              <c:f>Sheet1!$G$2:$G$5</c:f>
              <c:numCache>
                <c:formatCode>0.0;;</c:formatCode>
                <c:ptCount val="4"/>
                <c:pt idx="0">
                  <c:v>8.7248234267703673</c:v>
                </c:pt>
                <c:pt idx="1">
                  <c:v>0</c:v>
                </c:pt>
                <c:pt idx="2">
                  <c:v>8.949729033907138</c:v>
                </c:pt>
                <c:pt idx="3">
                  <c:v>8.8500362477430645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(225)</c:v>
                </c:pt>
                <c:pt idx="2">
                  <c:v>Princess Royal University Hospital (140)</c:v>
                </c:pt>
                <c:pt idx="3">
                  <c:v>Orpington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(225)</c:v>
                </c:pt>
                <c:pt idx="2">
                  <c:v>Princess Royal University Hospital (140)</c:v>
                </c:pt>
                <c:pt idx="3">
                  <c:v>Orpington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King's College Hospital (Denmark Hill) (225)</c:v>
                </c:pt>
                <c:pt idx="2">
                  <c:v>Princess Royal University Hospital (140)</c:v>
                </c:pt>
                <c:pt idx="3">
                  <c:v>Orpington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1.2751765732296327</c:v>
                </c:pt>
                <c:pt idx="1">
                  <c:v>1.552474469225217</c:v>
                </c:pt>
                <c:pt idx="2">
                  <c:v>1.050270966092862</c:v>
                </c:pt>
                <c:pt idx="3">
                  <c:v>1.1499637522569355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(139)</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(139)</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(139)</c:v>
                </c:pt>
                <c:pt idx="3">
                  <c:v>Orpington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(139)</c:v>
                </c:pt>
                <c:pt idx="3">
                  <c:v>Orpington Hospital (44)</c:v>
                </c:pt>
              </c:strCache>
            </c:strRef>
          </c:cat>
          <c:val>
            <c:numRef>
              <c:f>Sheet1!$G$2:$G$5</c:f>
              <c:numCache>
                <c:formatCode>0.0;;</c:formatCode>
                <c:ptCount val="4"/>
                <c:pt idx="0">
                  <c:v>8.6142165463583336</c:v>
                </c:pt>
                <c:pt idx="1">
                  <c:v>8.4548614099029891</c:v>
                </c:pt>
                <c:pt idx="2">
                  <c:v>8.9096606926227668</c:v>
                </c:pt>
                <c:pt idx="3">
                  <c:v>7.7449346924264217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(139)</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(139)</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(139)</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1.3857834536416664</c:v>
                </c:pt>
                <c:pt idx="1">
                  <c:v>1.5451385900970109</c:v>
                </c:pt>
                <c:pt idx="2">
                  <c:v>1.0903393073772332</c:v>
                </c:pt>
                <c:pt idx="3">
                  <c:v>2.2550653075735783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Sheet1!$G$2:$G$5</c:f>
              <c:numCache>
                <c:formatCode>0.0;;</c:formatCode>
                <c:ptCount val="4"/>
                <c:pt idx="0">
                  <c:v>7.7357524826455188</c:v>
                </c:pt>
                <c:pt idx="1">
                  <c:v>7.5407429928081706</c:v>
                </c:pt>
                <c:pt idx="2">
                  <c:v>7.7781057632515607</c:v>
                </c:pt>
                <c:pt idx="3">
                  <c:v>8.0303313284386011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2.2642475173544812</c:v>
                </c:pt>
                <c:pt idx="1">
                  <c:v>2.4592570071918294</c:v>
                </c:pt>
                <c:pt idx="2">
                  <c:v>2.2218942367484393</c:v>
                </c:pt>
                <c:pt idx="3">
                  <c:v>1.9696686715613989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King's College Hospital (Denmark Hill) (198)</c:v>
                </c:pt>
                <c:pt idx="2">
                  <c:v>Princess Royal University Hospital (126)</c:v>
                </c:pt>
                <c:pt idx="3">
                  <c:v>Orpington Hospital (39)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King's College Hospital (Denmark Hill) (198)</c:v>
                </c:pt>
                <c:pt idx="2">
                  <c:v>Princess Royal University Hospital (126)</c:v>
                </c:pt>
                <c:pt idx="3">
                  <c:v>Orpington Hospital (39)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King's College Hospital (Denmark Hill) (198)</c:v>
                </c:pt>
                <c:pt idx="2">
                  <c:v>Princess Royal University Hospital (126)</c:v>
                </c:pt>
                <c:pt idx="3">
                  <c:v>Orpington Hospital (39)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King's College Hospital (Denmark Hill) (198)</c:v>
                </c:pt>
                <c:pt idx="2">
                  <c:v>Princess Royal University Hospital (126)</c:v>
                </c:pt>
                <c:pt idx="3">
                  <c:v>Orpington Hospital (39)</c:v>
                </c:pt>
              </c:strCache>
            </c:strRef>
          </c:cat>
          <c:val>
            <c:numRef>
              <c:f>Sheet1!$G$2:$G$5</c:f>
              <c:numCache>
                <c:formatCode>0.0;;</c:formatCode>
                <c:ptCount val="4"/>
                <c:pt idx="0">
                  <c:v>7.5417067108109697</c:v>
                </c:pt>
                <c:pt idx="1">
                  <c:v>7.571446341968934</c:v>
                </c:pt>
                <c:pt idx="2">
                  <c:v>7.4790385893613616</c:v>
                </c:pt>
                <c:pt idx="3">
                  <c:v>7.6509424916951971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King's College Hospital (Denmark Hill) (198)</c:v>
                </c:pt>
                <c:pt idx="2">
                  <c:v>Princess Royal University Hospital (126)</c:v>
                </c:pt>
                <c:pt idx="3">
                  <c:v>Orpington Hospital (39)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King's College Hospital (Denmark Hill) (198)</c:v>
                </c:pt>
                <c:pt idx="2">
                  <c:v>Princess Royal University Hospital (126)</c:v>
                </c:pt>
                <c:pt idx="3">
                  <c:v>Orpington Hospital (39)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(363)</c:v>
                </c:pt>
                <c:pt idx="1">
                  <c:v>King's College Hospital (Denmark Hill) (198)</c:v>
                </c:pt>
                <c:pt idx="2">
                  <c:v>Princess Royal University Hospital (126)</c:v>
                </c:pt>
                <c:pt idx="3">
                  <c:v>Orpington Hospital (39)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2.4582932891890303</c:v>
                </c:pt>
                <c:pt idx="1">
                  <c:v>2.428553658031066</c:v>
                </c:pt>
                <c:pt idx="2">
                  <c:v>2.5209614106386384</c:v>
                </c:pt>
                <c:pt idx="3">
                  <c:v>2.3490575083048029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College Hospital (Denmark Hill) (211)</c:v>
                </c:pt>
                <c:pt idx="2">
                  <c:v>Princess Royal University Hospital (129)</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College Hospital (Denmark Hill) (211)</c:v>
                </c:pt>
                <c:pt idx="2">
                  <c:v>Princess Royal University Hospital (129)</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College Hospital (Denmark Hill) (211)</c:v>
                </c:pt>
                <c:pt idx="2">
                  <c:v>Princess Royal University Hospital (129)</c:v>
                </c:pt>
                <c:pt idx="3">
                  <c:v>Orpington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College Hospital (Denmark Hill) (211)</c:v>
                </c:pt>
                <c:pt idx="2">
                  <c:v>Princess Royal University Hospital (129)</c:v>
                </c:pt>
                <c:pt idx="3">
                  <c:v>Orpington Hospital (44)</c:v>
                </c:pt>
              </c:strCache>
            </c:strRef>
          </c:cat>
          <c:val>
            <c:numRef>
              <c:f>Sheet1!$G$2:$G$5</c:f>
              <c:numCache>
                <c:formatCode>0.0;;</c:formatCode>
                <c:ptCount val="4"/>
                <c:pt idx="0">
                  <c:v>6.9979522187140333</c:v>
                </c:pt>
                <c:pt idx="1">
                  <c:v>7.2112436122062986</c:v>
                </c:pt>
                <c:pt idx="2">
                  <c:v>6.8380838180815759</c:v>
                </c:pt>
                <c:pt idx="3">
                  <c:v>6.4498392847766874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College Hospital (Denmark Hill) (211)</c:v>
                </c:pt>
                <c:pt idx="2">
                  <c:v>Princess Royal University Hospital (129)</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College Hospital (Denmark Hill) (211)</c:v>
                </c:pt>
                <c:pt idx="2">
                  <c:v>Princess Royal University Hospital (129)</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(384)</c:v>
                </c:pt>
                <c:pt idx="1">
                  <c:v>King's College Hospital (Denmark Hill) (211)</c:v>
                </c:pt>
                <c:pt idx="2">
                  <c:v>Princess Royal University Hospital (129)</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3.0020477812859667</c:v>
                </c:pt>
                <c:pt idx="1">
                  <c:v>2.7887563877937014</c:v>
                </c:pt>
                <c:pt idx="2">
                  <c:v>3.1619161819184241</c:v>
                </c:pt>
                <c:pt idx="3">
                  <c:v>3.5501607152233126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6.3943501655849344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(388)</c:v>
                </c:pt>
                <c:pt idx="1">
                  <c:v>King's College Hospital (Denmark Hill) (213)</c:v>
                </c:pt>
                <c:pt idx="2">
                  <c:v>Princess Royal University Hospital (132)</c:v>
                </c:pt>
                <c:pt idx="3">
                  <c:v>Orpington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(388)</c:v>
                </c:pt>
                <c:pt idx="1">
                  <c:v>King's College Hospital (Denmark Hill) (213)</c:v>
                </c:pt>
                <c:pt idx="2">
                  <c:v>Princess Royal University Hospital (132)</c:v>
                </c:pt>
                <c:pt idx="3">
                  <c:v>Orpington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(388)</c:v>
                </c:pt>
                <c:pt idx="1">
                  <c:v>King's College Hospital (Denmark Hill) (213)</c:v>
                </c:pt>
                <c:pt idx="2">
                  <c:v>Princess Royal University Hospital (132)</c:v>
                </c:pt>
                <c:pt idx="3">
                  <c:v>Orpington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(388)</c:v>
                </c:pt>
                <c:pt idx="1">
                  <c:v>King's College Hospital (Denmark Hill) (213)</c:v>
                </c:pt>
                <c:pt idx="2">
                  <c:v>Princess Royal University Hospital (132)</c:v>
                </c:pt>
                <c:pt idx="3">
                  <c:v>Orpington Hospital (43)</c:v>
                </c:pt>
              </c:strCache>
            </c:strRef>
          </c:cat>
          <c:val>
            <c:numRef>
              <c:f>Sheet1!$G$2:$G$5</c:f>
              <c:numCache>
                <c:formatCode>0.0;;</c:formatCode>
                <c:ptCount val="4"/>
                <c:pt idx="0">
                  <c:v>8.7852675295581832</c:v>
                </c:pt>
                <c:pt idx="1">
                  <c:v>8.8783879673438335</c:v>
                </c:pt>
                <c:pt idx="2">
                  <c:v>8.6654509047479369</c:v>
                </c:pt>
                <c:pt idx="3">
                  <c:v>8.4406869773746163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(388)</c:v>
                </c:pt>
                <c:pt idx="1">
                  <c:v>King's College Hospital (Denmark Hill) (213)</c:v>
                </c:pt>
                <c:pt idx="2">
                  <c:v>Princess Royal University Hospital (132)</c:v>
                </c:pt>
                <c:pt idx="3">
                  <c:v>Orpington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(388)</c:v>
                </c:pt>
                <c:pt idx="1">
                  <c:v>King's College Hospital (Denmark Hill) (213)</c:v>
                </c:pt>
                <c:pt idx="2">
                  <c:v>Princess Royal University Hospital (132)</c:v>
                </c:pt>
                <c:pt idx="3">
                  <c:v>Orpington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(388)</c:v>
                </c:pt>
                <c:pt idx="1">
                  <c:v>King's College Hospital (Denmark Hill) (213)</c:v>
                </c:pt>
                <c:pt idx="2">
                  <c:v>Princess Royal University Hospital (132)</c:v>
                </c:pt>
                <c:pt idx="3">
                  <c:v>Orpington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1.2147324704418168</c:v>
                </c:pt>
                <c:pt idx="1">
                  <c:v>1.1216120326561665</c:v>
                </c:pt>
                <c:pt idx="2">
                  <c:v>1.3345490952520631</c:v>
                </c:pt>
                <c:pt idx="3">
                  <c:v>1.5593130226253837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King's College Hospital (Denmark Hill) (197)</c:v>
                </c:pt>
                <c:pt idx="2">
                  <c:v>Princess Royal University Hospital (107)</c:v>
                </c:pt>
                <c:pt idx="3">
                  <c:v>Orpington Hospital (36)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King's College Hospital (Denmark Hill) (197)</c:v>
                </c:pt>
                <c:pt idx="2">
                  <c:v>Princess Royal University Hospital (107)</c:v>
                </c:pt>
                <c:pt idx="3">
                  <c:v>Orpington Hospital (36)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King's College Hospital (Denmark Hill) (197)</c:v>
                </c:pt>
                <c:pt idx="2">
                  <c:v>Princess Royal University Hospital (107)</c:v>
                </c:pt>
                <c:pt idx="3">
                  <c:v>Orpington Hospital (36)</c:v>
                </c:pt>
              </c:strCache>
            </c:strRef>
          </c:cat>
          <c:val>
            <c:numRef>
              <c:f>Sheet1!$F$2:$F$5</c:f>
              <c:numCache>
                <c:formatCode>0.0;;</c:formatCode>
                <c:ptCount val="4"/>
                <c:pt idx="0">
                  <c:v>0</c:v>
                </c:pt>
                <c:pt idx="1">
                  <c:v>7.1599251409580873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King's College Hospital (Denmark Hill) (197)</c:v>
                </c:pt>
                <c:pt idx="2">
                  <c:v>Princess Royal University Hospital (107)</c:v>
                </c:pt>
                <c:pt idx="3">
                  <c:v>Orpington Hospital (36)</c:v>
                </c:pt>
              </c:strCache>
            </c:strRef>
          </c:cat>
          <c:val>
            <c:numRef>
              <c:f>Sheet1!$G$2:$G$5</c:f>
              <c:numCache>
                <c:formatCode>0.0;;</c:formatCode>
                <c:ptCount val="4"/>
                <c:pt idx="0">
                  <c:v>7.3838156078530037</c:v>
                </c:pt>
                <c:pt idx="1">
                  <c:v>0</c:v>
                </c:pt>
                <c:pt idx="2">
                  <c:v>7.3121338958208879</c:v>
                </c:pt>
                <c:pt idx="3">
                  <c:v>8.0112818109118056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King's College Hospital (Denmark Hill) (197)</c:v>
                </c:pt>
                <c:pt idx="2">
                  <c:v>Princess Royal University Hospital (107)</c:v>
                </c:pt>
                <c:pt idx="3">
                  <c:v>Orpington Hospital (36)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King's College Hospital (Denmark Hill) (197)</c:v>
                </c:pt>
                <c:pt idx="2">
                  <c:v>Princess Royal University Hospital (107)</c:v>
                </c:pt>
                <c:pt idx="3">
                  <c:v>Orpington Hospital (36)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(340)</c:v>
                </c:pt>
                <c:pt idx="1">
                  <c:v>King's College Hospital (Denmark Hill) (197)</c:v>
                </c:pt>
                <c:pt idx="2">
                  <c:v>Princess Royal University Hospital (107)</c:v>
                </c:pt>
                <c:pt idx="3">
                  <c:v>Orpington Hospital (36)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2.6161843921469963</c:v>
                </c:pt>
                <c:pt idx="1">
                  <c:v>2.8400748590419127</c:v>
                </c:pt>
                <c:pt idx="2">
                  <c:v>2.6878661041791121</c:v>
                </c:pt>
                <c:pt idx="3">
                  <c:v>1.9887181890881944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King's College Hospital (Denmark Hill) (220)</c:v>
                </c:pt>
                <c:pt idx="2">
                  <c:v>Princess Royal University Hospital (135)</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King's College Hospital (Denmark Hill) (220)</c:v>
                </c:pt>
                <c:pt idx="2">
                  <c:v>Princess Royal University Hospital (135)</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King's College Hospital (Denmark Hill) (220)</c:v>
                </c:pt>
                <c:pt idx="2">
                  <c:v>Princess Royal University Hospital (135)</c:v>
                </c:pt>
                <c:pt idx="3">
                  <c:v>Orpington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King's College Hospital (Denmark Hill) (220)</c:v>
                </c:pt>
                <c:pt idx="2">
                  <c:v>Princess Royal University Hospital (135)</c:v>
                </c:pt>
                <c:pt idx="3">
                  <c:v>Orpington Hospital (44)</c:v>
                </c:pt>
              </c:strCache>
            </c:strRef>
          </c:cat>
          <c:val>
            <c:numRef>
              <c:f>Sheet1!$G$2:$G$5</c:f>
              <c:numCache>
                <c:formatCode>0.0;;</c:formatCode>
                <c:ptCount val="4"/>
                <c:pt idx="0">
                  <c:v>9.4507845728302637</c:v>
                </c:pt>
                <c:pt idx="1">
                  <c:v>9.3459473673469606</c:v>
                </c:pt>
                <c:pt idx="2">
                  <c:v>9.4940053866743437</c:v>
                </c:pt>
                <c:pt idx="3">
                  <c:v>9.4486509895854951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King's College Hospital (Denmark Hill) (220)</c:v>
                </c:pt>
                <c:pt idx="2">
                  <c:v>Princess Royal University Hospital (135)</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King's College Hospital (Denmark Hill) (220)</c:v>
                </c:pt>
                <c:pt idx="2">
                  <c:v>Princess Royal University Hospital (135)</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(399)</c:v>
                </c:pt>
                <c:pt idx="1">
                  <c:v>King's College Hospital (Denmark Hill) (220)</c:v>
                </c:pt>
                <c:pt idx="2">
                  <c:v>Princess Royal University Hospital (135)</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0.54921542716973626</c:v>
                </c:pt>
                <c:pt idx="1">
                  <c:v>0.65405263265303937</c:v>
                </c:pt>
                <c:pt idx="2">
                  <c:v>0.50599461332565632</c:v>
                </c:pt>
                <c:pt idx="3">
                  <c:v>0.5513490104145049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King's College Hospital (Denmark Hill) (188)</c:v>
                </c:pt>
                <c:pt idx="2">
                  <c:v>Princess Royal University Hospital (112)</c:v>
                </c:pt>
                <c:pt idx="3">
                  <c:v>Orpington Hospital (41)</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King's College Hospital (Denmark Hill) (188)</c:v>
                </c:pt>
                <c:pt idx="2">
                  <c:v>Princess Royal University Hospital (112)</c:v>
                </c:pt>
                <c:pt idx="3">
                  <c:v>Orpington Hospital (41)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King's College Hospital (Denmark Hill) (188)</c:v>
                </c:pt>
                <c:pt idx="2">
                  <c:v>Princess Royal University Hospital (112)</c:v>
                </c:pt>
                <c:pt idx="3">
                  <c:v>Orpington Hospital (41)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King's College Hospital (Denmark Hill) (188)</c:v>
                </c:pt>
                <c:pt idx="2">
                  <c:v>Princess Royal University Hospital (112)</c:v>
                </c:pt>
                <c:pt idx="3">
                  <c:v>Orpington Hospital (41)</c:v>
                </c:pt>
              </c:strCache>
            </c:strRef>
          </c:cat>
          <c:val>
            <c:numRef>
              <c:f>Sheet1!$G$2:$G$5</c:f>
              <c:numCache>
                <c:formatCode>0.0;;</c:formatCode>
                <c:ptCount val="4"/>
                <c:pt idx="0">
                  <c:v>8.74153909363244</c:v>
                </c:pt>
                <c:pt idx="1">
                  <c:v>8.6259597422224097</c:v>
                </c:pt>
                <c:pt idx="2">
                  <c:v>8.7818788977273226</c:v>
                </c:pt>
                <c:pt idx="3">
                  <c:v>8.9812323622724293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King's College Hospital (Denmark Hill) (188)</c:v>
                </c:pt>
                <c:pt idx="2">
                  <c:v>Princess Royal University Hospital (112)</c:v>
                </c:pt>
                <c:pt idx="3">
                  <c:v>Orpington Hospital (41)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King's College Hospital (Denmark Hill) (188)</c:v>
                </c:pt>
                <c:pt idx="2">
                  <c:v>Princess Royal University Hospital (112)</c:v>
                </c:pt>
                <c:pt idx="3">
                  <c:v>Orpington Hospital (41)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(341)</c:v>
                </c:pt>
                <c:pt idx="1">
                  <c:v>King's College Hospital (Denmark Hill) (188)</c:v>
                </c:pt>
                <c:pt idx="2">
                  <c:v>Princess Royal University Hospital (112)</c:v>
                </c:pt>
                <c:pt idx="3">
                  <c:v>Orpington Hospital (41)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1.25846090636756</c:v>
                </c:pt>
                <c:pt idx="1">
                  <c:v>1.3740402577775903</c:v>
                </c:pt>
                <c:pt idx="2">
                  <c:v>1.2181211022726774</c:v>
                </c:pt>
                <c:pt idx="3">
                  <c:v>1.0187676377275707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King's College Hospital (Denmark Hill) (211)</c:v>
                </c:pt>
                <c:pt idx="2">
                  <c:v>Princess Royal University Hospital (125)</c:v>
                </c:pt>
                <c:pt idx="3">
                  <c:v>Orpington Hospital (42)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King's College Hospital (Denmark Hill) (211)</c:v>
                </c:pt>
                <c:pt idx="2">
                  <c:v>Princess Royal University Hospital (125)</c:v>
                </c:pt>
                <c:pt idx="3">
                  <c:v>Orpington Hospital (42)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King's College Hospital (Denmark Hill) (211)</c:v>
                </c:pt>
                <c:pt idx="2">
                  <c:v>Princess Royal University Hospital (125)</c:v>
                </c:pt>
                <c:pt idx="3">
                  <c:v>Orpington Hospital (42)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King's College Hospital (Denmark Hill) (211)</c:v>
                </c:pt>
                <c:pt idx="2">
                  <c:v>Princess Royal University Hospital (125)</c:v>
                </c:pt>
                <c:pt idx="3">
                  <c:v>Orpington Hospital (42)</c:v>
                </c:pt>
              </c:strCache>
            </c:strRef>
          </c:cat>
          <c:val>
            <c:numRef>
              <c:f>Sheet1!$G$2:$G$5</c:f>
              <c:numCache>
                <c:formatCode>0.0;;</c:formatCode>
                <c:ptCount val="4"/>
                <c:pt idx="0">
                  <c:v>8.0593564938514994</c:v>
                </c:pt>
                <c:pt idx="1">
                  <c:v>7.9776023773904017</c:v>
                </c:pt>
                <c:pt idx="2">
                  <c:v>8.1220582338011607</c:v>
                </c:pt>
                <c:pt idx="3">
                  <c:v>8.3877313993058724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King's College Hospital (Denmark Hill) (211)</c:v>
                </c:pt>
                <c:pt idx="2">
                  <c:v>Princess Royal University Hospital (125)</c:v>
                </c:pt>
                <c:pt idx="3">
                  <c:v>Orpington Hospital (42)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King's College Hospital (Denmark Hill) (211)</c:v>
                </c:pt>
                <c:pt idx="2">
                  <c:v>Princess Royal University Hospital (125)</c:v>
                </c:pt>
                <c:pt idx="3">
                  <c:v>Orpington Hospital (42)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(378)</c:v>
                </c:pt>
                <c:pt idx="1">
                  <c:v>King's College Hospital (Denmark Hill) (211)</c:v>
                </c:pt>
                <c:pt idx="2">
                  <c:v>Princess Royal University Hospital (125)</c:v>
                </c:pt>
                <c:pt idx="3">
                  <c:v>Orpington Hospital (42)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1.9406435061485006</c:v>
                </c:pt>
                <c:pt idx="1">
                  <c:v>2.0223976226095983</c:v>
                </c:pt>
                <c:pt idx="2">
                  <c:v>1.8779417661988393</c:v>
                </c:pt>
                <c:pt idx="3">
                  <c:v>1.6122686006941276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King's College Hospital (Denmark Hill) (-)</c:v>
                </c:pt>
                <c:pt idx="2">
                  <c:v>Princess Royal University Hospital (-)</c:v>
                </c:pt>
                <c:pt idx="3">
                  <c:v>Orpington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(74)</c:v>
                </c:pt>
                <c:pt idx="1">
                  <c:v>King's College Hospital (Denmark Hill) (42)</c:v>
                </c:pt>
                <c:pt idx="2">
                  <c:v>Princess Royal University Hospital (-)</c:v>
                </c:pt>
                <c:pt idx="3">
                  <c:v>Orpington Hospital (-)</c:v>
                </c:pt>
              </c:strCache>
            </c:strRef>
          </c:cat>
          <c:val>
            <c:numRef>
              <c:f>Sheet1!$D$2:$D$5</c:f>
              <c:numCache>
                <c:formatCode>0.0;;</c:formatCode>
                <c:ptCount val="4"/>
                <c:pt idx="0">
                  <c:v>9.4410698386720462</c:v>
                </c:pt>
                <c:pt idx="1">
                  <c:v>9.494653055937551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(74)</c:v>
                </c:pt>
                <c:pt idx="1">
                  <c:v>King's College Hospital (Denmark Hill) (42)</c:v>
                </c:pt>
                <c:pt idx="2">
                  <c:v>Princess Royal University Hospital (-)</c:v>
                </c:pt>
                <c:pt idx="3">
                  <c:v>Orpington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(74)</c:v>
                </c:pt>
                <c:pt idx="1">
                  <c:v>King's College Hospital (Denmark Hill) (42)</c:v>
                </c:pt>
                <c:pt idx="2">
                  <c:v>Princess Royal University Hospital (-)</c:v>
                </c:pt>
                <c:pt idx="3">
                  <c:v>Orpington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(74)</c:v>
                </c:pt>
                <c:pt idx="1">
                  <c:v>King's College Hospital (Denmark Hill) (42)</c:v>
                </c:pt>
                <c:pt idx="2">
                  <c:v>Princess Royal University Hospital (-)</c:v>
                </c:pt>
                <c:pt idx="3">
                  <c:v>Orpington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(74)</c:v>
                </c:pt>
                <c:pt idx="1">
                  <c:v>King's College Hospital (Denmark Hill) (42)</c:v>
                </c:pt>
                <c:pt idx="2">
                  <c:v>Princess Royal University Hospital (-)</c:v>
                </c:pt>
                <c:pt idx="3">
                  <c:v>Orpington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(74)</c:v>
                </c:pt>
                <c:pt idx="1">
                  <c:v>King's College Hospital (Denmark Hill) (42)</c:v>
                </c:pt>
                <c:pt idx="2">
                  <c:v>Princess Royal University Hospital (-)</c:v>
                </c:pt>
                <c:pt idx="3">
                  <c:v>Orpington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(74)</c:v>
                </c:pt>
                <c:pt idx="1">
                  <c:v>King's College Hospital (Denmark Hill) (42)</c:v>
                </c:pt>
                <c:pt idx="2">
                  <c:v>Princess Royal University Hospital (-)</c:v>
                </c:pt>
                <c:pt idx="3">
                  <c:v>Orpington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King's College Hospital (Denmark Hill) (30)</c:v>
                </c:pt>
                <c:pt idx="2">
                  <c:v>Princess Royal University Hospital (-)</c:v>
                </c:pt>
                <c:pt idx="3">
                  <c:v>Orpington Hospital (-)</c:v>
                </c:pt>
              </c:strCache>
            </c:strRef>
          </c:cat>
          <c:val>
            <c:numRef>
              <c:f>Sheet1!$D$2:$D$5</c:f>
              <c:numCache>
                <c:formatCode>0.0;;</c:formatCode>
                <c:ptCount val="4"/>
                <c:pt idx="0">
                  <c:v>8.2606021018802185</c:v>
                </c:pt>
                <c:pt idx="1">
                  <c:v>8.9706417352334089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King's College Hospital (Denmark Hill) (30)</c:v>
                </c:pt>
                <c:pt idx="2">
                  <c:v>Princess Royal University Hospital (-)</c:v>
                </c:pt>
                <c:pt idx="3">
                  <c:v>Orpington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King's College Hospital (Denmark Hill) (30)</c:v>
                </c:pt>
                <c:pt idx="2">
                  <c:v>Princess Royal University Hospital (-)</c:v>
                </c:pt>
                <c:pt idx="3">
                  <c:v>Orpington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King's College Hospital (Denmark Hill) (30)</c:v>
                </c:pt>
                <c:pt idx="2">
                  <c:v>Princess Royal University Hospital (-)</c:v>
                </c:pt>
                <c:pt idx="3">
                  <c:v>Orpington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King's College Hospital (Denmark Hill) (30)</c:v>
                </c:pt>
                <c:pt idx="2">
                  <c:v>Princess Royal University Hospital (-)</c:v>
                </c:pt>
                <c:pt idx="3">
                  <c:v>Orpington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King's College Hospital (Denmark Hill) (30)</c:v>
                </c:pt>
                <c:pt idx="2">
                  <c:v>Princess Royal University Hospital (-)</c:v>
                </c:pt>
                <c:pt idx="3">
                  <c:v>Orpington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King's College Hospital (Denmark Hill) (30)</c:v>
                </c:pt>
                <c:pt idx="2">
                  <c:v>Princess Royal University Hospital (-)</c:v>
                </c:pt>
                <c:pt idx="3">
                  <c:v>Orpington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King's College Hospital (Denmark Hill) (-)</c:v>
                </c:pt>
                <c:pt idx="2">
                  <c:v>Princess Royal University Hospital (-)</c:v>
                </c:pt>
                <c:pt idx="3">
                  <c:v>Orpington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King's College Hospital (Denmark Hill) (-)</c:v>
                </c:pt>
                <c:pt idx="2">
                  <c:v>Princess Royal University Hospital (-)</c:v>
                </c:pt>
                <c:pt idx="3">
                  <c:v>Orpington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King's College Hospital (Denmark Hill) (-)</c:v>
                </c:pt>
                <c:pt idx="2">
                  <c:v>Princess Royal University Hospital (-)</c:v>
                </c:pt>
                <c:pt idx="3">
                  <c:v>Orpington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King's College Hospital (Denmark Hill) (-)</c:v>
                </c:pt>
                <c:pt idx="2">
                  <c:v>Princess Royal University Hospital (-)</c:v>
                </c:pt>
                <c:pt idx="3">
                  <c:v>Orpington Hospital (-)</c:v>
                </c:pt>
              </c:strCache>
            </c:strRef>
          </c:cat>
          <c:val>
            <c:numRef>
              <c:f>Sheet1!$G$2:$G$5</c:f>
              <c:numCache>
                <c:formatCode>0.0;;</c:formatCode>
                <c:ptCount val="4"/>
                <c:pt idx="0">
                  <c:v>6.7856585365656974</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King's College Hospital (Denmark Hill) (-)</c:v>
                </c:pt>
                <c:pt idx="2">
                  <c:v>Princess Royal University Hospital (-)</c:v>
                </c:pt>
                <c:pt idx="3">
                  <c:v>Orpington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King's College Hospital (Denmark Hill) (-)</c:v>
                </c:pt>
                <c:pt idx="2">
                  <c:v>Princess Royal University Hospital (-)</c:v>
                </c:pt>
                <c:pt idx="3">
                  <c:v>Orpington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King's College Hospital (Denmark Hill) (-)</c:v>
                </c:pt>
                <c:pt idx="2">
                  <c:v>Princess Royal University Hospital (-)</c:v>
                </c:pt>
                <c:pt idx="3">
                  <c:v>Orpington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3.2143414634343026</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0.2285518561620643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0.67940880850623842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0.189414096193949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1.9774561871142948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0.189414096193949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0.6794088085062393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0.51574268232791365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5.0702050609466456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King's College Hospital (Denmark Hill) (-)</c:v>
                </c:pt>
                <c:pt idx="2">
                  <c:v>Princess Royal University Hospital (-)</c:v>
                </c:pt>
                <c:pt idx="3">
                  <c:v>Orpington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King's College Hospital (Denmark Hill) (-)</c:v>
                </c:pt>
                <c:pt idx="2">
                  <c:v>Princess Royal University Hospital (-)</c:v>
                </c:pt>
                <c:pt idx="3">
                  <c:v>Orpington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King's College Hospital (Denmark Hill) (-)</c:v>
                </c:pt>
                <c:pt idx="2">
                  <c:v>Princess Royal University Hospital (-)</c:v>
                </c:pt>
                <c:pt idx="3">
                  <c:v>Orpington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King's College Hospital (Denmark Hill) (-)</c:v>
                </c:pt>
                <c:pt idx="2">
                  <c:v>Princess Royal University Hospital (-)</c:v>
                </c:pt>
                <c:pt idx="3">
                  <c:v>Orpington Hospital (-)</c:v>
                </c:pt>
              </c:strCache>
            </c:strRef>
          </c:cat>
          <c:val>
            <c:numRef>
              <c:f>Sheet1!$G$2:$G$5</c:f>
              <c:numCache>
                <c:formatCode>0.0;;</c:formatCode>
                <c:ptCount val="4"/>
                <c:pt idx="0">
                  <c:v>7.5091989932129746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King's College Hospital (Denmark Hill) (-)</c:v>
                </c:pt>
                <c:pt idx="2">
                  <c:v>Princess Royal University Hospital (-)</c:v>
                </c:pt>
                <c:pt idx="3">
                  <c:v>Orpington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King's College Hospital (Denmark Hill) (-)</c:v>
                </c:pt>
                <c:pt idx="2">
                  <c:v>Princess Royal University Hospital (-)</c:v>
                </c:pt>
                <c:pt idx="3">
                  <c:v>Orpington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King's College Hospital (Denmark Hill) (-)</c:v>
                </c:pt>
                <c:pt idx="2">
                  <c:v>Princess Royal University Hospital (-)</c:v>
                </c:pt>
                <c:pt idx="3">
                  <c:v>Orpington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2.4908010067870254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King's College Hospital (Denmark Hill) (218)</c:v>
                </c:pt>
                <c:pt idx="2">
                  <c:v>Princess Royal University Hospital (132)</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King's College Hospital (Denmark Hill) (218)</c:v>
                </c:pt>
                <c:pt idx="2">
                  <c:v>Princess Royal University Hospital (132)</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King's College Hospital (Denmark Hill) (218)</c:v>
                </c:pt>
                <c:pt idx="2">
                  <c:v>Princess Royal University Hospital (132)</c:v>
                </c:pt>
                <c:pt idx="3">
                  <c:v>Orpington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King's College Hospital (Denmark Hill) (218)</c:v>
                </c:pt>
                <c:pt idx="2">
                  <c:v>Princess Royal University Hospital (132)</c:v>
                </c:pt>
                <c:pt idx="3">
                  <c:v>Orpington Hospital (44)</c:v>
                </c:pt>
              </c:strCache>
            </c:strRef>
          </c:cat>
          <c:val>
            <c:numRef>
              <c:f>Sheet1!$G$2:$G$5</c:f>
              <c:numCache>
                <c:formatCode>0.0;;</c:formatCode>
                <c:ptCount val="4"/>
                <c:pt idx="0">
                  <c:v>6.6026717885101336</c:v>
                </c:pt>
                <c:pt idx="1">
                  <c:v>6.6678530798380127</c:v>
                </c:pt>
                <c:pt idx="2">
                  <c:v>6.5225550491277406</c:v>
                </c:pt>
                <c:pt idx="3">
                  <c:v>6.2346731473483841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King's College Hospital (Denmark Hill) (218)</c:v>
                </c:pt>
                <c:pt idx="2">
                  <c:v>Princess Royal University Hospital (132)</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King's College Hospital (Denmark Hill) (218)</c:v>
                </c:pt>
                <c:pt idx="2">
                  <c:v>Princess Royal University Hospital (132)</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King's College Hospital (Denmark Hill) (218)</c:v>
                </c:pt>
                <c:pt idx="2">
                  <c:v>Princess Royal University Hospital (132)</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3.3973282114898664</c:v>
                </c:pt>
                <c:pt idx="1">
                  <c:v>3.3321469201619873</c:v>
                </c:pt>
                <c:pt idx="2">
                  <c:v>3.4774449508722594</c:v>
                </c:pt>
                <c:pt idx="3">
                  <c:v>3.7653268526516159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King's College Hospital (Denmark Hill) (153)</c:v>
                </c:pt>
                <c:pt idx="2">
                  <c:v>Princess Royal University Hospital (101)</c:v>
                </c:pt>
                <c:pt idx="3">
                  <c:v>Orpington Hospital (32)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King's College Hospital (Denmark Hill) (153)</c:v>
                </c:pt>
                <c:pt idx="2">
                  <c:v>Princess Royal University Hospital (101)</c:v>
                </c:pt>
                <c:pt idx="3">
                  <c:v>Orpington Hospital (32)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King's College Hospital (Denmark Hill) (153)</c:v>
                </c:pt>
                <c:pt idx="2">
                  <c:v>Princess Royal University Hospital (101)</c:v>
                </c:pt>
                <c:pt idx="3">
                  <c:v>Orpington Hospital (32)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King's College Hospital (Denmark Hill) (153)</c:v>
                </c:pt>
                <c:pt idx="2">
                  <c:v>Princess Royal University Hospital (101)</c:v>
                </c:pt>
                <c:pt idx="3">
                  <c:v>Orpington Hospital (32)</c:v>
                </c:pt>
              </c:strCache>
            </c:strRef>
          </c:cat>
          <c:val>
            <c:numRef>
              <c:f>Sheet1!$G$2:$G$5</c:f>
              <c:numCache>
                <c:formatCode>0.0;;</c:formatCode>
                <c:ptCount val="4"/>
                <c:pt idx="0">
                  <c:v>5.5543254333148271</c:v>
                </c:pt>
                <c:pt idx="1">
                  <c:v>5.7244456762114817</c:v>
                </c:pt>
                <c:pt idx="2">
                  <c:v>4.9681373869368448</c:v>
                </c:pt>
                <c:pt idx="3">
                  <c:v>6.2931005813467831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King's College Hospital (Denmark Hill) (153)</c:v>
                </c:pt>
                <c:pt idx="2">
                  <c:v>Princess Royal University Hospital (101)</c:v>
                </c:pt>
                <c:pt idx="3">
                  <c:v>Orpington Hospital (32)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King's College Hospital (Denmark Hill) (153)</c:v>
                </c:pt>
                <c:pt idx="2">
                  <c:v>Princess Royal University Hospital (101)</c:v>
                </c:pt>
                <c:pt idx="3">
                  <c:v>Orpington Hospital (32)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King's College Hospital (Denmark Hill) (153)</c:v>
                </c:pt>
                <c:pt idx="2">
                  <c:v>Princess Royal University Hospital (101)</c:v>
                </c:pt>
                <c:pt idx="3">
                  <c:v>Orpington Hospital (32)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4.4456745666851729</c:v>
                </c:pt>
                <c:pt idx="1">
                  <c:v>4.2755543237885183</c:v>
                </c:pt>
                <c:pt idx="2">
                  <c:v>5.0318626130631552</c:v>
                </c:pt>
                <c:pt idx="3">
                  <c:v>3.7068994186532169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King's College Hospital (Denmark Hill) (81)</c:v>
                </c:pt>
                <c:pt idx="2">
                  <c:v>Princess Royal University Hospital (48)</c:v>
                </c:pt>
                <c:pt idx="3">
                  <c:v>Orpington Hospital (30)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King's College Hospital (Denmark Hill) (81)</c:v>
                </c:pt>
                <c:pt idx="2">
                  <c:v>Princess Royal University Hospital (48)</c:v>
                </c:pt>
                <c:pt idx="3">
                  <c:v>Orpington Hospital (30)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King's College Hospital (Denmark Hill) (81)</c:v>
                </c:pt>
                <c:pt idx="2">
                  <c:v>Princess Royal University Hospital (48)</c:v>
                </c:pt>
                <c:pt idx="3">
                  <c:v>Orpington Hospital (30)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King's College Hospital (Denmark Hill) (81)</c:v>
                </c:pt>
                <c:pt idx="2">
                  <c:v>Princess Royal University Hospital (48)</c:v>
                </c:pt>
                <c:pt idx="3">
                  <c:v>Orpington Hospital (30)</c:v>
                </c:pt>
              </c:strCache>
            </c:strRef>
          </c:cat>
          <c:val>
            <c:numRef>
              <c:f>Sheet1!$G$2:$G$5</c:f>
              <c:numCache>
                <c:formatCode>0.0;;</c:formatCode>
                <c:ptCount val="4"/>
                <c:pt idx="0">
                  <c:v>8.6516411148717616</c:v>
                </c:pt>
                <c:pt idx="1">
                  <c:v>7.9485937388561974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King's College Hospital (Denmark Hill) (81)</c:v>
                </c:pt>
                <c:pt idx="2">
                  <c:v>Princess Royal University Hospital (48)</c:v>
                </c:pt>
                <c:pt idx="3">
                  <c:v>Orpington Hospital (30)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King's College Hospital (Denmark Hill) (81)</c:v>
                </c:pt>
                <c:pt idx="2">
                  <c:v>Princess Royal University Hospital (48)</c:v>
                </c:pt>
                <c:pt idx="3">
                  <c:v>Orpington Hospital (30)</c:v>
                </c:pt>
              </c:strCache>
            </c:strRef>
          </c:cat>
          <c:val>
            <c:numRef>
              <c:f>Sheet1!$I$2:$I$5</c:f>
              <c:numCache>
                <c:formatCode>0.0;;</c:formatCode>
                <c:ptCount val="4"/>
                <c:pt idx="0">
                  <c:v>0</c:v>
                </c:pt>
                <c:pt idx="1">
                  <c:v>0</c:v>
                </c:pt>
                <c:pt idx="2">
                  <c:v>9.2000024599035726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(159)</c:v>
                </c:pt>
                <c:pt idx="1">
                  <c:v>King's College Hospital (Denmark Hill) (81)</c:v>
                </c:pt>
                <c:pt idx="2">
                  <c:v>Princess Royal University Hospital (48)</c:v>
                </c:pt>
                <c:pt idx="3">
                  <c:v>Orpington Hospital (30)</c:v>
                </c:pt>
              </c:strCache>
            </c:strRef>
          </c:cat>
          <c:val>
            <c:numRef>
              <c:f>Sheet1!$J$2:$J$5</c:f>
              <c:numCache>
                <c:formatCode>0.0;;</c:formatCode>
                <c:ptCount val="4"/>
                <c:pt idx="0">
                  <c:v>0</c:v>
                </c:pt>
                <c:pt idx="1">
                  <c:v>0</c:v>
                </c:pt>
                <c:pt idx="2">
                  <c:v>0</c:v>
                </c:pt>
                <c:pt idx="3">
                  <c:v>9.7900114555762734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1.3483588851282384</c:v>
                </c:pt>
                <c:pt idx="1">
                  <c:v>2.0514062611438026</c:v>
                </c:pt>
                <c:pt idx="2">
                  <c:v>0.79999754009642743</c:v>
                </c:pt>
                <c:pt idx="3">
                  <c:v>0.20998854442372661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(138)</c:v>
                </c:pt>
                <c:pt idx="3">
                  <c:v>Orpington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(138)</c:v>
                </c:pt>
                <c:pt idx="3">
                  <c:v>Orpington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(138)</c:v>
                </c:pt>
                <c:pt idx="3">
                  <c:v>Orpington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(138)</c:v>
                </c:pt>
                <c:pt idx="3">
                  <c:v>Orpington Hospital (45)</c:v>
                </c:pt>
              </c:strCache>
            </c:strRef>
          </c:cat>
          <c:val>
            <c:numRef>
              <c:f>Sheet1!$G$2:$G$5</c:f>
              <c:numCache>
                <c:formatCode>0.0;;</c:formatCode>
                <c:ptCount val="4"/>
                <c:pt idx="0">
                  <c:v>6.7115512788814788</c:v>
                </c:pt>
                <c:pt idx="1">
                  <c:v>6.5729784708997654</c:v>
                </c:pt>
                <c:pt idx="2">
                  <c:v>6.8638001219140747</c:v>
                </c:pt>
                <c:pt idx="3">
                  <c:v>6.8826106582043014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(138)</c:v>
                </c:pt>
                <c:pt idx="3">
                  <c:v>Orpington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(138)</c:v>
                </c:pt>
                <c:pt idx="3">
                  <c:v>Orpington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(407)</c:v>
                </c:pt>
                <c:pt idx="1">
                  <c:v>King's College Hospital (Denmark Hill) (224)</c:v>
                </c:pt>
                <c:pt idx="2">
                  <c:v>Princess Royal University Hospital (138)</c:v>
                </c:pt>
                <c:pt idx="3">
                  <c:v>Orpington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3.2884487211185212</c:v>
                </c:pt>
                <c:pt idx="1">
                  <c:v>3.4270215291002346</c:v>
                </c:pt>
                <c:pt idx="2">
                  <c:v>3.1361998780859253</c:v>
                </c:pt>
                <c:pt idx="3">
                  <c:v>3.1173893417956986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King's College Hospital (Denmark Hill) (209)</c:v>
                </c:pt>
                <c:pt idx="2">
                  <c:v>Princess Royal University Hospital (132)</c:v>
                </c:pt>
                <c:pt idx="3">
                  <c:v>Orpington Hospital (42)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King's College Hospital (Denmark Hill) (209)</c:v>
                </c:pt>
                <c:pt idx="2">
                  <c:v>Princess Royal University Hospital (132)</c:v>
                </c:pt>
                <c:pt idx="3">
                  <c:v>Orpington Hospital (42)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King's College Hospital (Denmark Hill) (209)</c:v>
                </c:pt>
                <c:pt idx="2">
                  <c:v>Princess Royal University Hospital (132)</c:v>
                </c:pt>
                <c:pt idx="3">
                  <c:v>Orpington Hospital (42)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King's College Hospital (Denmark Hill) (209)</c:v>
                </c:pt>
                <c:pt idx="2">
                  <c:v>Princess Royal University Hospital (132)</c:v>
                </c:pt>
                <c:pt idx="3">
                  <c:v>Orpington Hospital (42)</c:v>
                </c:pt>
              </c:strCache>
            </c:strRef>
          </c:cat>
          <c:val>
            <c:numRef>
              <c:f>Sheet1!$G$2:$G$5</c:f>
              <c:numCache>
                <c:formatCode>0.0;;</c:formatCode>
                <c:ptCount val="4"/>
                <c:pt idx="0">
                  <c:v>8.0601932756803567</c:v>
                </c:pt>
                <c:pt idx="1">
                  <c:v>8.2534699488937129</c:v>
                </c:pt>
                <c:pt idx="2">
                  <c:v>7.8424630973589817</c:v>
                </c:pt>
                <c:pt idx="3">
                  <c:v>6.6127699151306683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King's College Hospital (Denmark Hill) (209)</c:v>
                </c:pt>
                <c:pt idx="2">
                  <c:v>Princess Royal University Hospital (132)</c:v>
                </c:pt>
                <c:pt idx="3">
                  <c:v>Orpington Hospital (42)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King's College Hospital (Denmark Hill) (209)</c:v>
                </c:pt>
                <c:pt idx="2">
                  <c:v>Princess Royal University Hospital (132)</c:v>
                </c:pt>
                <c:pt idx="3">
                  <c:v>Orpington Hospital (42)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(383)</c:v>
                </c:pt>
                <c:pt idx="1">
                  <c:v>King's College Hospital (Denmark Hill) (209)</c:v>
                </c:pt>
                <c:pt idx="2">
                  <c:v>Princess Royal University Hospital (132)</c:v>
                </c:pt>
                <c:pt idx="3">
                  <c:v>Orpington Hospital (42)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1.9398067243196433</c:v>
                </c:pt>
                <c:pt idx="1">
                  <c:v>1.7465300511062871</c:v>
                </c:pt>
                <c:pt idx="2">
                  <c:v>2.1575369026410183</c:v>
                </c:pt>
                <c:pt idx="3">
                  <c:v>3.3872300848693317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College Hospital (Denmark Hill) (173)</c:v>
                </c:pt>
                <c:pt idx="2">
                  <c:v>Princess Royal University Hospital (100)</c:v>
                </c:pt>
                <c:pt idx="3">
                  <c:v>Orpington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College Hospital (Denmark Hill) (173)</c:v>
                </c:pt>
                <c:pt idx="2">
                  <c:v>Princess Royal University Hospital (100)</c:v>
                </c:pt>
                <c:pt idx="3">
                  <c:v>Orpington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College Hospital (Denmark Hill) (173)</c:v>
                </c:pt>
                <c:pt idx="2">
                  <c:v>Princess Royal University Hospital (100)</c:v>
                </c:pt>
                <c:pt idx="3">
                  <c:v>Orpington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College Hospital (Denmark Hill) (173)</c:v>
                </c:pt>
                <c:pt idx="2">
                  <c:v>Princess Royal University Hospital (100)</c:v>
                </c:pt>
                <c:pt idx="3">
                  <c:v>Orpington Hospital (35)</c:v>
                </c:pt>
              </c:strCache>
            </c:strRef>
          </c:cat>
          <c:val>
            <c:numRef>
              <c:f>Sheet1!$G$2:$G$5</c:f>
              <c:numCache>
                <c:formatCode>0.0;;</c:formatCode>
                <c:ptCount val="4"/>
                <c:pt idx="0">
                  <c:v>8.8339303046413988</c:v>
                </c:pt>
                <c:pt idx="1">
                  <c:v>8.9241276416164261</c:v>
                </c:pt>
                <c:pt idx="2">
                  <c:v>8.7071150110878577</c:v>
                </c:pt>
                <c:pt idx="3">
                  <c:v>9.411083700706671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College Hospital (Denmark Hill) (173)</c:v>
                </c:pt>
                <c:pt idx="2">
                  <c:v>Princess Royal University Hospital (100)</c:v>
                </c:pt>
                <c:pt idx="3">
                  <c:v>Orpington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College Hospital (Denmark Hill) (173)</c:v>
                </c:pt>
                <c:pt idx="2">
                  <c:v>Princess Royal University Hospital (100)</c:v>
                </c:pt>
                <c:pt idx="3">
                  <c:v>Orpington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(308)</c:v>
                </c:pt>
                <c:pt idx="1">
                  <c:v>King's College Hospital (Denmark Hill) (173)</c:v>
                </c:pt>
                <c:pt idx="2">
                  <c:v>Princess Royal University Hospital (100)</c:v>
                </c:pt>
                <c:pt idx="3">
                  <c:v>Orpington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1.1660696953586012</c:v>
                </c:pt>
                <c:pt idx="1">
                  <c:v>1.0758723583835739</c:v>
                </c:pt>
                <c:pt idx="2">
                  <c:v>1.2928849889121423</c:v>
                </c:pt>
                <c:pt idx="3">
                  <c:v>0.588916299293329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(332)</c:v>
                </c:pt>
                <c:pt idx="1">
                  <c:v>King's College Hospital (Denmark Hill) (183)</c:v>
                </c:pt>
                <c:pt idx="2">
                  <c:v>Princess Royal University Hospital (107)</c:v>
                </c:pt>
                <c:pt idx="3">
                  <c:v>Orpington Hospital (42)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(332)</c:v>
                </c:pt>
                <c:pt idx="1">
                  <c:v>King's College Hospital (Denmark Hill) (183)</c:v>
                </c:pt>
                <c:pt idx="2">
                  <c:v>Princess Royal University Hospital (107)</c:v>
                </c:pt>
                <c:pt idx="3">
                  <c:v>Orpington Hospital (42)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(332)</c:v>
                </c:pt>
                <c:pt idx="1">
                  <c:v>King's College Hospital (Denmark Hill) (183)</c:v>
                </c:pt>
                <c:pt idx="2">
                  <c:v>Princess Royal University Hospital (107)</c:v>
                </c:pt>
                <c:pt idx="3">
                  <c:v>Orpington Hospital (42)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(332)</c:v>
                </c:pt>
                <c:pt idx="1">
                  <c:v>King's College Hospital (Denmark Hill) (183)</c:v>
                </c:pt>
                <c:pt idx="2">
                  <c:v>Princess Royal University Hospital (107)</c:v>
                </c:pt>
                <c:pt idx="3">
                  <c:v>Orpington Hospital (42)</c:v>
                </c:pt>
              </c:strCache>
            </c:strRef>
          </c:cat>
          <c:val>
            <c:numRef>
              <c:f>Sheet1!$G$2:$G$5</c:f>
              <c:numCache>
                <c:formatCode>0.0;;</c:formatCode>
                <c:ptCount val="4"/>
                <c:pt idx="0">
                  <c:v>4.7651023066235334</c:v>
                </c:pt>
                <c:pt idx="1">
                  <c:v>4.9630010862540788</c:v>
                </c:pt>
                <c:pt idx="2">
                  <c:v>4.265120023864811</c:v>
                </c:pt>
                <c:pt idx="3">
                  <c:v>3.8916720796461268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(332)</c:v>
                </c:pt>
                <c:pt idx="1">
                  <c:v>King's College Hospital (Denmark Hill) (183)</c:v>
                </c:pt>
                <c:pt idx="2">
                  <c:v>Princess Royal University Hospital (107)</c:v>
                </c:pt>
                <c:pt idx="3">
                  <c:v>Orpington Hospital (42)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(332)</c:v>
                </c:pt>
                <c:pt idx="1">
                  <c:v>King's College Hospital (Denmark Hill) (183)</c:v>
                </c:pt>
                <c:pt idx="2">
                  <c:v>Princess Royal University Hospital (107)</c:v>
                </c:pt>
                <c:pt idx="3">
                  <c:v>Orpington Hospital (42)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(332)</c:v>
                </c:pt>
                <c:pt idx="1">
                  <c:v>King's College Hospital (Denmark Hill) (183)</c:v>
                </c:pt>
                <c:pt idx="2">
                  <c:v>Princess Royal University Hospital (107)</c:v>
                </c:pt>
                <c:pt idx="3">
                  <c:v>Orpington Hospital (42)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5.2348976933764666</c:v>
                </c:pt>
                <c:pt idx="1">
                  <c:v>5.0369989137459212</c:v>
                </c:pt>
                <c:pt idx="2">
                  <c:v>5.734879976135189</c:v>
                </c:pt>
                <c:pt idx="3">
                  <c:v>6.1083279203538732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King's College Hospital (Denmark Hill) (209)</c:v>
                </c:pt>
                <c:pt idx="2">
                  <c:v>Princess Royal University Hospital (123)</c:v>
                </c:pt>
                <c:pt idx="3">
                  <c:v>Orpington Hospital (44)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King's College Hospital (Denmark Hill) (209)</c:v>
                </c:pt>
                <c:pt idx="2">
                  <c:v>Princess Royal University Hospital (123)</c:v>
                </c:pt>
                <c:pt idx="3">
                  <c:v>Orpington Hospital (44)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King's College Hospital (Denmark Hill) (209)</c:v>
                </c:pt>
                <c:pt idx="2">
                  <c:v>Princess Royal University Hospital (123)</c:v>
                </c:pt>
                <c:pt idx="3">
                  <c:v>Orpington Hospital (44)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King's College Hospital (Denmark Hill) (209)</c:v>
                </c:pt>
                <c:pt idx="2">
                  <c:v>Princess Royal University Hospital (123)</c:v>
                </c:pt>
                <c:pt idx="3">
                  <c:v>Orpington Hospital (44)</c:v>
                </c:pt>
              </c:strCache>
            </c:strRef>
          </c:cat>
          <c:val>
            <c:numRef>
              <c:f>Sheet1!$G$2:$G$5</c:f>
              <c:numCache>
                <c:formatCode>0.0;;</c:formatCode>
                <c:ptCount val="4"/>
                <c:pt idx="0">
                  <c:v>6.7350443150679213</c:v>
                </c:pt>
                <c:pt idx="1">
                  <c:v>6.7036110053476072</c:v>
                </c:pt>
                <c:pt idx="2">
                  <c:v>6.6161257600326211</c:v>
                </c:pt>
                <c:pt idx="3">
                  <c:v>6.786505999619509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King's College Hospital (Denmark Hill) (209)</c:v>
                </c:pt>
                <c:pt idx="2">
                  <c:v>Princess Royal University Hospital (123)</c:v>
                </c:pt>
                <c:pt idx="3">
                  <c:v>Orpington Hospital (44)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King's College Hospital (Denmark Hill) (209)</c:v>
                </c:pt>
                <c:pt idx="2">
                  <c:v>Princess Royal University Hospital (123)</c:v>
                </c:pt>
                <c:pt idx="3">
                  <c:v>Orpington Hospital (44)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(376)</c:v>
                </c:pt>
                <c:pt idx="1">
                  <c:v>King's College Hospital (Denmark Hill) (209)</c:v>
                </c:pt>
                <c:pt idx="2">
                  <c:v>Princess Royal University Hospital (123)</c:v>
                </c:pt>
                <c:pt idx="3">
                  <c:v>Orpington Hospital (44)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3.2649556849320787</c:v>
                </c:pt>
                <c:pt idx="1">
                  <c:v>3.2963889946523928</c:v>
                </c:pt>
                <c:pt idx="2">
                  <c:v>3.3838742399673789</c:v>
                </c:pt>
                <c:pt idx="3">
                  <c:v>3.213494000380491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King's College Hospital (Denmark Hill) (205)</c:v>
                </c:pt>
                <c:pt idx="2">
                  <c:v>Princess Royal University Hospital (120)</c:v>
                </c:pt>
                <c:pt idx="3">
                  <c:v>Orpington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King's College Hospital (Denmark Hill) (205)</c:v>
                </c:pt>
                <c:pt idx="2">
                  <c:v>Princess Royal University Hospital (120)</c:v>
                </c:pt>
                <c:pt idx="3">
                  <c:v>Orpington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King's College Hospital (Denmark Hill) (205)</c:v>
                </c:pt>
                <c:pt idx="2">
                  <c:v>Princess Royal University Hospital (120)</c:v>
                </c:pt>
                <c:pt idx="3">
                  <c:v>Orpington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King's College Hospital (Denmark Hill) (205)</c:v>
                </c:pt>
                <c:pt idx="2">
                  <c:v>Princess Royal University Hospital (120)</c:v>
                </c:pt>
                <c:pt idx="3">
                  <c:v>Orpington Hospital (43)</c:v>
                </c:pt>
              </c:strCache>
            </c:strRef>
          </c:cat>
          <c:val>
            <c:numRef>
              <c:f>Sheet1!$G$2:$G$5</c:f>
              <c:numCache>
                <c:formatCode>0.0;;</c:formatCode>
                <c:ptCount val="4"/>
                <c:pt idx="0">
                  <c:v>7.2270085492311766</c:v>
                </c:pt>
                <c:pt idx="1">
                  <c:v>7.3831993635780853</c:v>
                </c:pt>
                <c:pt idx="2">
                  <c:v>6.9292876641566181</c:v>
                </c:pt>
                <c:pt idx="3">
                  <c:v>6.1554486416841598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King's College Hospital (Denmark Hill) (205)</c:v>
                </c:pt>
                <c:pt idx="2">
                  <c:v>Princess Royal University Hospital (120)</c:v>
                </c:pt>
                <c:pt idx="3">
                  <c:v>Orpington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King's College Hospital (Denmark Hill) (205)</c:v>
                </c:pt>
                <c:pt idx="2">
                  <c:v>Princess Royal University Hospital (120)</c:v>
                </c:pt>
                <c:pt idx="3">
                  <c:v>Orpington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(368)</c:v>
                </c:pt>
                <c:pt idx="1">
                  <c:v>King's College Hospital (Denmark Hill) (205)</c:v>
                </c:pt>
                <c:pt idx="2">
                  <c:v>Princess Royal University Hospital (120)</c:v>
                </c:pt>
                <c:pt idx="3">
                  <c:v>Orpington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2.7729914507688234</c:v>
                </c:pt>
                <c:pt idx="1">
                  <c:v>2.6168006364219147</c:v>
                </c:pt>
                <c:pt idx="2">
                  <c:v>3.0707123358433819</c:v>
                </c:pt>
                <c:pt idx="3">
                  <c:v>3.8445513583158402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0.12116799367788822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0.60387852956506549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0.16835681912923928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1.7576212136245122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0.16835681912923928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0.60387852956506549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1.1007811975031245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6.3631799687580086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King's College Hospital (Denmark Hill) (123)</c:v>
                </c:pt>
                <c:pt idx="2">
                  <c:v>Princess Royal University Hospital (69)</c:v>
                </c:pt>
                <c:pt idx="3">
                  <c:v>Orpington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King's College Hospital (Denmark Hill) (123)</c:v>
                </c:pt>
                <c:pt idx="2">
                  <c:v>Princess Royal University Hospital (69)</c:v>
                </c:pt>
                <c:pt idx="3">
                  <c:v>Orpington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King's College Hospital (Denmark Hill) (123)</c:v>
                </c:pt>
                <c:pt idx="2">
                  <c:v>Princess Royal University Hospital (69)</c:v>
                </c:pt>
                <c:pt idx="3">
                  <c:v>Orpington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King's College Hospital (Denmark Hill) (123)</c:v>
                </c:pt>
                <c:pt idx="2">
                  <c:v>Princess Royal University Hospital (69)</c:v>
                </c:pt>
                <c:pt idx="3">
                  <c:v>Orpington Hospital (-)</c:v>
                </c:pt>
              </c:strCache>
            </c:strRef>
          </c:cat>
          <c:val>
            <c:numRef>
              <c:f>Sheet1!$G$2:$G$5</c:f>
              <c:numCache>
                <c:formatCode>0.0;;</c:formatCode>
                <c:ptCount val="4"/>
                <c:pt idx="0">
                  <c:v>8.1101509001827292</c:v>
                </c:pt>
                <c:pt idx="1">
                  <c:v>7.9642946577933333</c:v>
                </c:pt>
                <c:pt idx="2">
                  <c:v>8.0615201624973931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King's College Hospital (Denmark Hill) (123)</c:v>
                </c:pt>
                <c:pt idx="2">
                  <c:v>Princess Royal University Hospital (69)</c:v>
                </c:pt>
                <c:pt idx="3">
                  <c:v>Orpington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King's College Hospital (Denmark Hill) (123)</c:v>
                </c:pt>
                <c:pt idx="2">
                  <c:v>Princess Royal University Hospital (69)</c:v>
                </c:pt>
                <c:pt idx="3">
                  <c:v>Orpington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(220)</c:v>
                </c:pt>
                <c:pt idx="1">
                  <c:v>King's College Hospital (Denmark Hill) (123)</c:v>
                </c:pt>
                <c:pt idx="2">
                  <c:v>Princess Royal University Hospital (69)</c:v>
                </c:pt>
                <c:pt idx="3">
                  <c:v>Orpington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1.8898490998172708</c:v>
                </c:pt>
                <c:pt idx="1">
                  <c:v>2.0357053422066667</c:v>
                </c:pt>
                <c:pt idx="2">
                  <c:v>1.9384798375026069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King's College Hospital (Denmark Hill) (145)</c:v>
                </c:pt>
                <c:pt idx="2">
                  <c:v>Princess Royal University Hospital (76)</c:v>
                </c:pt>
                <c:pt idx="3">
                  <c:v>Orpington Hospital (37)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King's College Hospital (Denmark Hill) (145)</c:v>
                </c:pt>
                <c:pt idx="2">
                  <c:v>Princess Royal University Hospital (76)</c:v>
                </c:pt>
                <c:pt idx="3">
                  <c:v>Orpington Hospital (37)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King's College Hospital (Denmark Hill) (145)</c:v>
                </c:pt>
                <c:pt idx="2">
                  <c:v>Princess Royal University Hospital (76)</c:v>
                </c:pt>
                <c:pt idx="3">
                  <c:v>Orpington Hospital (37)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King's College Hospital (Denmark Hill) (145)</c:v>
                </c:pt>
                <c:pt idx="2">
                  <c:v>Princess Royal University Hospital (76)</c:v>
                </c:pt>
                <c:pt idx="3">
                  <c:v>Orpington Hospital (37)</c:v>
                </c:pt>
              </c:strCache>
            </c:strRef>
          </c:cat>
          <c:val>
            <c:numRef>
              <c:f>Sheet1!$G$2:$G$5</c:f>
              <c:numCache>
                <c:formatCode>0.0;;</c:formatCode>
                <c:ptCount val="4"/>
                <c:pt idx="0">
                  <c:v>6.3665053086405043</c:v>
                </c:pt>
                <c:pt idx="1">
                  <c:v>6.3947394018572794</c:v>
                </c:pt>
                <c:pt idx="2">
                  <c:v>6.4323106372109207</c:v>
                </c:pt>
                <c:pt idx="3">
                  <c:v>5.3912948905840423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King's College Hospital (Denmark Hill) (145)</c:v>
                </c:pt>
                <c:pt idx="2">
                  <c:v>Princess Royal University Hospital (76)</c:v>
                </c:pt>
                <c:pt idx="3">
                  <c:v>Orpington Hospital (37)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King's College Hospital (Denmark Hill) (145)</c:v>
                </c:pt>
                <c:pt idx="2">
                  <c:v>Princess Royal University Hospital (76)</c:v>
                </c:pt>
                <c:pt idx="3">
                  <c:v>Orpington Hospital (37)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King's College Hospital (Denmark Hill) (145)</c:v>
                </c:pt>
                <c:pt idx="2">
                  <c:v>Princess Royal University Hospital (76)</c:v>
                </c:pt>
                <c:pt idx="3">
                  <c:v>Orpington Hospital (37)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3.6334946913594957</c:v>
                </c:pt>
                <c:pt idx="1">
                  <c:v>3.6052605981427206</c:v>
                </c:pt>
                <c:pt idx="2">
                  <c:v>3.5676893627890793</c:v>
                </c:pt>
                <c:pt idx="3">
                  <c:v>4.6087051094159577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King's College Hospital (Denmark Hill) (224)</c:v>
                </c:pt>
                <c:pt idx="2">
                  <c:v>Princess Royal University Hospital (132)</c:v>
                </c:pt>
                <c:pt idx="3">
                  <c:v>Orpington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King's College Hospital (Denmark Hill) (224)</c:v>
                </c:pt>
                <c:pt idx="2">
                  <c:v>Princess Royal University Hospital (132)</c:v>
                </c:pt>
                <c:pt idx="3">
                  <c:v>Orpington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King's College Hospital (Denmark Hill) (224)</c:v>
                </c:pt>
                <c:pt idx="2">
                  <c:v>Princess Royal University Hospital (132)</c:v>
                </c:pt>
                <c:pt idx="3">
                  <c:v>Orpington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King's College Hospital (Denmark Hill) (224)</c:v>
                </c:pt>
                <c:pt idx="2">
                  <c:v>Princess Royal University Hospital (132)</c:v>
                </c:pt>
                <c:pt idx="3">
                  <c:v>Orpington Hospital (45)</c:v>
                </c:pt>
              </c:strCache>
            </c:strRef>
          </c:cat>
          <c:val>
            <c:numRef>
              <c:f>Sheet1!$G$2:$G$5</c:f>
              <c:numCache>
                <c:formatCode>0.0;;</c:formatCode>
                <c:ptCount val="4"/>
                <c:pt idx="0">
                  <c:v>8.8173767594158097</c:v>
                </c:pt>
                <c:pt idx="1">
                  <c:v>8.7773138823798291</c:v>
                </c:pt>
                <c:pt idx="2">
                  <c:v>8.6937033815761762</c:v>
                </c:pt>
                <c:pt idx="3">
                  <c:v>8.9094439049078069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King's College Hospital (Denmark Hill) (224)</c:v>
                </c:pt>
                <c:pt idx="2">
                  <c:v>Princess Royal University Hospital (132)</c:v>
                </c:pt>
                <c:pt idx="3">
                  <c:v>Orpington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King's College Hospital (Denmark Hill) (224)</c:v>
                </c:pt>
                <c:pt idx="2">
                  <c:v>Princess Royal University Hospital (132)</c:v>
                </c:pt>
                <c:pt idx="3">
                  <c:v>Orpington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(401)</c:v>
                </c:pt>
                <c:pt idx="1">
                  <c:v>King's College Hospital (Denmark Hill) (224)</c:v>
                </c:pt>
                <c:pt idx="2">
                  <c:v>Princess Royal University Hospital (132)</c:v>
                </c:pt>
                <c:pt idx="3">
                  <c:v>Orpington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1.1826232405841903</c:v>
                </c:pt>
                <c:pt idx="1">
                  <c:v>1.2226861176201709</c:v>
                </c:pt>
                <c:pt idx="2">
                  <c:v>1.3062966184238238</c:v>
                </c:pt>
                <c:pt idx="3">
                  <c:v>1.0905560950921931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King's College Hospital (Denmark Hill) (220)</c:v>
                </c:pt>
                <c:pt idx="2">
                  <c:v>Princess Royal University Hospital (132)</c:v>
                </c:pt>
                <c:pt idx="3">
                  <c:v>Orpington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King's College Hospital (Denmark Hill) (220)</c:v>
                </c:pt>
                <c:pt idx="2">
                  <c:v>Princess Royal University Hospital (132)</c:v>
                </c:pt>
                <c:pt idx="3">
                  <c:v>Orpington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King's College Hospital (Denmark Hill) (220)</c:v>
                </c:pt>
                <c:pt idx="2">
                  <c:v>Princess Royal University Hospital (132)</c:v>
                </c:pt>
                <c:pt idx="3">
                  <c:v>Orpington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King's College Hospital (Denmark Hill) (220)</c:v>
                </c:pt>
                <c:pt idx="2">
                  <c:v>Princess Royal University Hospital (132)</c:v>
                </c:pt>
                <c:pt idx="3">
                  <c:v>Orpington Hospital (45)</c:v>
                </c:pt>
              </c:strCache>
            </c:strRef>
          </c:cat>
          <c:val>
            <c:numRef>
              <c:f>Sheet1!$G$2:$G$5</c:f>
              <c:numCache>
                <c:formatCode>0.0;;</c:formatCode>
                <c:ptCount val="4"/>
                <c:pt idx="0">
                  <c:v>8.9673309297981678</c:v>
                </c:pt>
                <c:pt idx="1">
                  <c:v>9.0097762500550367</c:v>
                </c:pt>
                <c:pt idx="2">
                  <c:v>8.824111133086797</c:v>
                </c:pt>
                <c:pt idx="3">
                  <c:v>8.7051871888165451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King's College Hospital (Denmark Hill) (220)</c:v>
                </c:pt>
                <c:pt idx="2">
                  <c:v>Princess Royal University Hospital (132)</c:v>
                </c:pt>
                <c:pt idx="3">
                  <c:v>Orpington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King's College Hospital (Denmark Hill) (220)</c:v>
                </c:pt>
                <c:pt idx="2">
                  <c:v>Princess Royal University Hospital (132)</c:v>
                </c:pt>
                <c:pt idx="3">
                  <c:v>Orpington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(397)</c:v>
                </c:pt>
                <c:pt idx="1">
                  <c:v>King's College Hospital (Denmark Hill) (220)</c:v>
                </c:pt>
                <c:pt idx="2">
                  <c:v>Princess Royal University Hospital (132)</c:v>
                </c:pt>
                <c:pt idx="3">
                  <c:v>Orpington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1.0326690702018322</c:v>
                </c:pt>
                <c:pt idx="1">
                  <c:v>0.99022374994496332</c:v>
                </c:pt>
                <c:pt idx="2">
                  <c:v>1.175888866913203</c:v>
                </c:pt>
                <c:pt idx="3">
                  <c:v>1.2948128111834549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(224)</c:v>
                </c:pt>
                <c:pt idx="2">
                  <c:v>Princess Royal University Hospital (131)</c:v>
                </c:pt>
                <c:pt idx="3">
                  <c:v>Orpington Hospital (45)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(224)</c:v>
                </c:pt>
                <c:pt idx="2">
                  <c:v>Princess Royal University Hospital (131)</c:v>
                </c:pt>
                <c:pt idx="3">
                  <c:v>Orpington Hospital (45)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(224)</c:v>
                </c:pt>
                <c:pt idx="2">
                  <c:v>Princess Royal University Hospital (131)</c:v>
                </c:pt>
                <c:pt idx="3">
                  <c:v>Orpington Hospital (45)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(224)</c:v>
                </c:pt>
                <c:pt idx="2">
                  <c:v>Princess Royal University Hospital (131)</c:v>
                </c:pt>
                <c:pt idx="3">
                  <c:v>Orpington Hospital (45)</c:v>
                </c:pt>
              </c:strCache>
            </c:strRef>
          </c:cat>
          <c:val>
            <c:numRef>
              <c:f>Sheet1!$G$2:$G$5</c:f>
              <c:numCache>
                <c:formatCode>0.0;;</c:formatCode>
                <c:ptCount val="4"/>
                <c:pt idx="0">
                  <c:v>8.1114578050364834</c:v>
                </c:pt>
                <c:pt idx="1">
                  <c:v>8.1942609300173945</c:v>
                </c:pt>
                <c:pt idx="2">
                  <c:v>7.8507262294115234</c:v>
                </c:pt>
                <c:pt idx="3">
                  <c:v>7.9053164838321379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(224)</c:v>
                </c:pt>
                <c:pt idx="2">
                  <c:v>Princess Royal University Hospital (131)</c:v>
                </c:pt>
                <c:pt idx="3">
                  <c:v>Orpington Hospital (45)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(224)</c:v>
                </c:pt>
                <c:pt idx="2">
                  <c:v>Princess Royal University Hospital (131)</c:v>
                </c:pt>
                <c:pt idx="3">
                  <c:v>Orpington Hospital (45)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King's College Hospital (Denmark Hill) (224)</c:v>
                </c:pt>
                <c:pt idx="2">
                  <c:v>Princess Royal University Hospital (131)</c:v>
                </c:pt>
                <c:pt idx="3">
                  <c:v>Orpington Hospital (45)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1.8885421949635166</c:v>
                </c:pt>
                <c:pt idx="1">
                  <c:v>1.8057390699826055</c:v>
                </c:pt>
                <c:pt idx="2">
                  <c:v>2.1492737705884766</c:v>
                </c:pt>
                <c:pt idx="3">
                  <c:v>2.0946835161678621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6.997618393471245</c:v>
                </c:pt>
                <c:pt idx="1">
                  <c:v>6.3746103139620534</c:v>
                </c:pt>
                <c:pt idx="2">
                  <c:v>6.3551612361758893</c:v>
                </c:pt>
                <c:pt idx="3">
                  <c:v>6.318387593474589</c:v>
                </c:pt>
                <c:pt idx="4">
                  <c:v>6.3631799687580086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6.3166276285617657</c:v>
                </c:pt>
                <c:pt idx="1">
                  <c:v>5.8755639688120116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7.9605450716093094</c:v>
                </c:pt>
                <c:pt idx="1">
                  <c:v>8.1898838219458217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8.2110280315664639</c:v>
                </c:pt>
                <c:pt idx="1">
                  <c:v>7.9939118817621013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8.9862616628632281</c:v>
                </c:pt>
                <c:pt idx="1">
                  <c:v>8.8585772481304605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0.19453426544417418</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0.43052707104479104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0.12002772856046562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1.2530723913184278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0.12002772856046739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0.43052707104479104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0.40799064038273869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7.4090820488786324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3.3994467296989468</c:v>
                </c:pt>
                <c:pt idx="1">
                  <c:v>3.2787899577697721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6.0889650934935604</c:v>
                </c:pt>
                <c:pt idx="1">
                  <c:v>6.7785371110396957</c:v>
                </c:pt>
                <c:pt idx="2">
                  <c:v>6.5190644998085441</c:v>
                </c:pt>
                <c:pt idx="3">
                  <c:v>6.4949275024883137</c:v>
                </c:pt>
                <c:pt idx="4">
                  <c:v>5.7447939497027916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9.0099801695216684</c:v>
                </c:pt>
                <c:pt idx="1">
                  <c:v>9.0634105939352416</c:v>
                </c:pt>
                <c:pt idx="2">
                  <c:v>8.8108136026500858</c:v>
                </c:pt>
                <c:pt idx="3">
                  <c:v>8.8888858539142159</c:v>
                </c:pt>
                <c:pt idx="4">
                  <c:v>8.7826124924587745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8.0765167361807357</c:v>
                </c:pt>
                <c:pt idx="1">
                  <c:v>7.7743060221333726</c:v>
                </c:pt>
                <c:pt idx="2">
                  <c:v>7.8335388421392551</c:v>
                </c:pt>
                <c:pt idx="3">
                  <c:v>7.5957178552040716</c:v>
                </c:pt>
                <c:pt idx="4">
                  <c:v>7.7781558924440164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8.1605237817245087</c:v>
                </c:pt>
                <c:pt idx="1">
                  <c:v>8.1047998367173779</c:v>
                </c:pt>
                <c:pt idx="2">
                  <c:v>7.7944230897849467</c:v>
                </c:pt>
                <c:pt idx="3">
                  <c:v>7.6671607259159984</c:v>
                </c:pt>
                <c:pt idx="4">
                  <c:v>8.0905474088863034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9.3570996813894567</c:v>
                </c:pt>
                <c:pt idx="1">
                  <c:v>9.2518623971476845</c:v>
                </c:pt>
                <c:pt idx="2">
                  <c:v>9.0110010790127095</c:v>
                </c:pt>
                <c:pt idx="3">
                  <c:v>9.1187611819225722</c:v>
                </c:pt>
                <c:pt idx="4">
                  <c:v>9.2691134972472931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8.6744178253850297</c:v>
                </c:pt>
                <c:pt idx="1">
                  <c:v>8.62839341275658</c:v>
                </c:pt>
                <c:pt idx="2">
                  <c:v>8.3685029025000812</c:v>
                </c:pt>
                <c:pt idx="3">
                  <c:v>8.3092505973822348</c:v>
                </c:pt>
                <c:pt idx="4">
                  <c:v>8.4463950219607682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9.0325030982169388</c:v>
                </c:pt>
                <c:pt idx="1">
                  <c:v>9.0916813605222622</c:v>
                </c:pt>
                <c:pt idx="2">
                  <c:v>8.9354053743391049</c:v>
                </c:pt>
                <c:pt idx="3">
                  <c:v>8.9292993312279698</c:v>
                </c:pt>
                <c:pt idx="4">
                  <c:v>8.9373960113089179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8.4521537821851904</c:v>
                </c:pt>
                <c:pt idx="1">
                  <c:v>8.4564675262661293</c:v>
                </c:pt>
                <c:pt idx="2">
                  <c:v>8.1659832943100472</c:v>
                </c:pt>
                <c:pt idx="3">
                  <c:v>8.0648800336533117</c:v>
                </c:pt>
                <c:pt idx="4">
                  <c:v>8.2796911647178586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8.6018336466862042</c:v>
                </c:pt>
                <c:pt idx="1">
                  <c:v>8.5398928298363739</c:v>
                </c:pt>
                <c:pt idx="2">
                  <c:v>8.5241701654743895</c:v>
                </c:pt>
                <c:pt idx="3">
                  <c:v>8.2032450282378289</c:v>
                </c:pt>
                <c:pt idx="4">
                  <c:v>8.2317179364923234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0.229300158535791</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0.61061570309491486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0.17023509273870907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1.7772301225957623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0.17023509273870907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0.61061570309491486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0.41623682123423045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6.7349335837564519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8.7644159603391856</c:v>
                </c:pt>
                <c:pt idx="1">
                  <c:v>8.8224780395728519</c:v>
                </c:pt>
                <c:pt idx="2">
                  <c:v>8.9549567639517154</c:v>
                </c:pt>
                <c:pt idx="3">
                  <c:v>8.4157601564853017</c:v>
                </c:pt>
                <c:pt idx="4">
                  <c:v>8.7248234267703673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8.3159711565404368</c:v>
                </c:pt>
                <c:pt idx="1">
                  <c:v>8.2092789220608573</c:v>
                </c:pt>
                <c:pt idx="2">
                  <c:v>8.2356816861057656</c:v>
                </c:pt>
                <c:pt idx="3">
                  <c:v>8.1284606194678179</c:v>
                </c:pt>
                <c:pt idx="4">
                  <c:v>8.6142165463583336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8.003369311796094</c:v>
                </c:pt>
                <c:pt idx="1">
                  <c:v>7.565222487284224</c:v>
                </c:pt>
                <c:pt idx="2">
                  <c:v>7.311271275561964</c:v>
                </c:pt>
                <c:pt idx="3">
                  <c:v>7.2769121032646984</c:v>
                </c:pt>
                <c:pt idx="4">
                  <c:v>7.7357524826455188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8.0730496044226747</c:v>
                </c:pt>
                <c:pt idx="1">
                  <c:v>7.5309352596719279</c:v>
                </c:pt>
                <c:pt idx="2">
                  <c:v>7.5106060256778502</c:v>
                </c:pt>
                <c:pt idx="3">
                  <c:v>7.2916095009162598</c:v>
                </c:pt>
                <c:pt idx="4">
                  <c:v>7.5417067108109697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6.9552499499075218</c:v>
                </c:pt>
                <c:pt idx="1">
                  <c:v>7.049903681442351</c:v>
                </c:pt>
                <c:pt idx="2">
                  <c:v>6.6015102384420086</c:v>
                </c:pt>
                <c:pt idx="3">
                  <c:v>6.7083413569475319</c:v>
                </c:pt>
                <c:pt idx="4">
                  <c:v>6.9979522187140333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8.8335944561390072</c:v>
                </c:pt>
                <c:pt idx="1">
                  <c:v>8.8130910708985386</c:v>
                </c:pt>
                <c:pt idx="2">
                  <c:v>8.5052818664484811</c:v>
                </c:pt>
                <c:pt idx="3">
                  <c:v>8.5123185248750257</c:v>
                </c:pt>
                <c:pt idx="4">
                  <c:v>8.7852675295581832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7.2905743387147437</c:v>
                </c:pt>
                <c:pt idx="1">
                  <c:v>7.3777089407213863</c:v>
                </c:pt>
                <c:pt idx="2">
                  <c:v>7.0651454663628712</c:v>
                </c:pt>
                <c:pt idx="3">
                  <c:v>7.2650068084980406</c:v>
                </c:pt>
                <c:pt idx="4">
                  <c:v>7.3838156078530037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9.4252605357984365</c:v>
                </c:pt>
                <c:pt idx="1">
                  <c:v>9.2584512152824878</c:v>
                </c:pt>
                <c:pt idx="2">
                  <c:v>9.4719302268658527</c:v>
                </c:pt>
                <c:pt idx="3">
                  <c:v>9.3231026561200192</c:v>
                </c:pt>
                <c:pt idx="4">
                  <c:v>9.4507845728302637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8.948244274939869</c:v>
                </c:pt>
                <c:pt idx="1">
                  <c:v>8.8685609424859475</c:v>
                </c:pt>
                <c:pt idx="2">
                  <c:v>8.8308090052258645</c:v>
                </c:pt>
                <c:pt idx="3">
                  <c:v>8.4950464224546778</c:v>
                </c:pt>
                <c:pt idx="4">
                  <c:v>8.74153909363244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8.2378063531648387</c:v>
                </c:pt>
                <c:pt idx="1">
                  <c:v>8.1263864977621303</c:v>
                </c:pt>
                <c:pt idx="2">
                  <c:v>7.9117431593649279</c:v>
                </c:pt>
                <c:pt idx="3">
                  <c:v>7.8054813083746986</c:v>
                </c:pt>
                <c:pt idx="4">
                  <c:v>8.0593564938514994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6.8323274231475963</c:v>
                </c:pt>
                <c:pt idx="1">
                  <c:v>6.6149052421753041</c:v>
                </c:pt>
                <c:pt idx="2">
                  <c:v>6.5319449918318879</c:v>
                </c:pt>
                <c:pt idx="3">
                  <c:v>6.0737301330586302</c:v>
                </c:pt>
                <c:pt idx="4">
                  <c:v>6.6026717885101336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5.4369672588239402</c:v>
                </c:pt>
                <c:pt idx="1">
                  <c:v>5.0130619179069296</c:v>
                </c:pt>
                <c:pt idx="2">
                  <c:v>5.5543254333148271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8.0642236653903137</c:v>
                </c:pt>
                <c:pt idx="1">
                  <c:v>8.0755471950728666</c:v>
                </c:pt>
                <c:pt idx="2">
                  <c:v>7.7086527776111442</c:v>
                </c:pt>
                <c:pt idx="3">
                  <c:v>7.4042931183681304</c:v>
                </c:pt>
                <c:pt idx="4">
                  <c:v>8.6516411148717616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6.8653491753549938</c:v>
                </c:pt>
                <c:pt idx="1">
                  <c:v>6.515718091124433</c:v>
                </c:pt>
                <c:pt idx="2">
                  <c:v>6.503974187211333</c:v>
                </c:pt>
                <c:pt idx="3">
                  <c:v>6.0009431672619256</c:v>
                </c:pt>
                <c:pt idx="4">
                  <c:v>6.7115512788814788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7.259553876208181</c:v>
                </c:pt>
                <c:pt idx="1">
                  <c:v>7.9241942894059871</c:v>
                </c:pt>
                <c:pt idx="2">
                  <c:v>7.5394770901557298</c:v>
                </c:pt>
                <c:pt idx="3">
                  <c:v>7.3230879190841156</c:v>
                </c:pt>
                <c:pt idx="4">
                  <c:v>8.0601932756803567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8.8026193585371679</c:v>
                </c:pt>
                <c:pt idx="1">
                  <c:v>9.0022545029217973</c:v>
                </c:pt>
                <c:pt idx="2">
                  <c:v>8.7577203302382962</c:v>
                </c:pt>
                <c:pt idx="3">
                  <c:v>8.8339303046413988</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4.7581972558773087</c:v>
                </c:pt>
                <c:pt idx="1">
                  <c:v>4.3895900211058239</c:v>
                </c:pt>
                <c:pt idx="2">
                  <c:v>4.312310242213159</c:v>
                </c:pt>
                <c:pt idx="3">
                  <c:v>4.2910951272681839</c:v>
                </c:pt>
                <c:pt idx="4">
                  <c:v>4.7651023066235334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6.6354126491190106</c:v>
                </c:pt>
                <c:pt idx="1">
                  <c:v>6.2234496892404989</c:v>
                </c:pt>
                <c:pt idx="2">
                  <c:v>6.3858052157495866</c:v>
                </c:pt>
                <c:pt idx="3">
                  <c:v>6.2452538360980681</c:v>
                </c:pt>
                <c:pt idx="4">
                  <c:v>6.7350443150679213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6.8247585408761369</c:v>
                </c:pt>
                <c:pt idx="1">
                  <c:v>7.1470488678272774</c:v>
                </c:pt>
                <c:pt idx="2">
                  <c:v>6.6917438022425229</c:v>
                </c:pt>
                <c:pt idx="3">
                  <c:v>6.8023345254579244</c:v>
                </c:pt>
                <c:pt idx="4">
                  <c:v>7.2270085492311766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7.8223602820993499</c:v>
                </c:pt>
                <c:pt idx="1">
                  <c:v>7.896371171948827</c:v>
                </c:pt>
                <c:pt idx="2">
                  <c:v>7.7845123456438534</c:v>
                </c:pt>
                <c:pt idx="3">
                  <c:v>7.0857697641010837</c:v>
                </c:pt>
                <c:pt idx="4">
                  <c:v>8.1101509001827292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8.6410155969406031</c:v>
                </c:pt>
                <c:pt idx="1">
                  <c:v>8.8173767594158097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9.026922512485017</c:v>
                </c:pt>
                <c:pt idx="1">
                  <c:v>9.0509556950878167</c:v>
                </c:pt>
                <c:pt idx="2">
                  <c:v>9.0619440884731368</c:v>
                </c:pt>
                <c:pt idx="3">
                  <c:v>8.6894641471966079</c:v>
                </c:pt>
                <c:pt idx="4">
                  <c:v>8.9673309297981678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8.0654869163390082</c:v>
                </c:pt>
                <c:pt idx="1">
                  <c:v>8.096984650571672</c:v>
                </c:pt>
                <c:pt idx="2">
                  <c:v>7.9091113897342469</c:v>
                </c:pt>
                <c:pt idx="3">
                  <c:v>7.9155345805735404</c:v>
                </c:pt>
                <c:pt idx="4">
                  <c:v>8.1114578050364834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6.9605904743688196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0.78005115089514065</c:v>
                </c:pt>
                <c:pt idx="1">
                  <c:v>0.2199488491048594</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0.31556384585679709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0.11296846901110502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1.1793747270324682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0.11296846901110502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0.40520623581795157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1.2543046471249237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3.2787899577697721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0.27406113915979269</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0.22520195854270852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6.2784622313419192E-2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0.65546251490268759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6.2784622313419192E-2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2.6172119707013053E-2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8.8585772481304605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0.14827323651910795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0.32611652120580814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9.0918847893543209E-2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0.94917982296470615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9.0918847893544097E-2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0.32611652120580814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3.6395000896311203E-2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7.9939118817621013</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7.6907869747726565E-2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0.28538110104712455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7.9562117312729441E-2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0.830617173174236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7.9562117312729441E-2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0.28538110104712544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0.3338269190252543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8.1898838219458217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5.9173477620198867E-2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0.15901214497654781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1.6600641463781338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0.1590121449765487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0.57036014809541058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1.3173502867423377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5.8755639688120116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0.25723372371515474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7.5677299377328922E-2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0.79006022722073155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7.5677299377328922E-2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0.27144666016975982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0.21550040016802363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8.7826124924587745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0.25111976230348265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0.18992764146829888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1.9828175266372519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0.18992764146829799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0.68125084238847133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0.57768224484284225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5.7447939497027916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7.6419169523961248</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4.8543689320388349E-2</c:v>
                </c:pt>
                <c:pt idx="1">
                  <c:v>0.1140776699029126</c:v>
                </c:pt>
                <c:pt idx="2">
                  <c:v>0.26213592233009708</c:v>
                </c:pt>
                <c:pt idx="3">
                  <c:v>0.57524271844660191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0.17276931535065287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5.8130007456011157E-2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0.60686899872112932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5.8130007456011157E-2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0.10956991203207167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9.2691134972472931</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2.261393625265562E-3</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0.62349434343321164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0.17382556137753813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1.8147141038155157</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0.17382556137753724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0.62349434343321075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0.45044732317843561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5.7150858184098583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0.10812758477494278</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0.44556317821559865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0.1242196828218427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1.2968357967714716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0.12421968282184181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0.44556317821560043</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0.16858069331914116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7.3566821449931554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0.43337031468836518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0.35131388388652951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9.7943684220193283E-2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1.0225181137082515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9.7943684220194172E-2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0.35131388388652951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0.48838721227156867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8.0905474088863034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0.27524842759046653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0.11216950054335584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1.1710336100216177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0.11216950054335584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0.40234041840723833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0.4209123577655447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7.7781558924440164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8.5544940659958488</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0.17319519984815379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7.8485807169618838E-2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0.81938064857276771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7.8485807169618838E-2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0.28152048767880977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0.10940795011513949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8.2796911647178586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0.19416677480136002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6.5274338288965339E-2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0.68145479509158946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6.5274338288965339E-2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0.2341323127162056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0.11195517902240049</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8.9373960113089179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0.70145631067961167</c:v>
                </c:pt>
                <c:pt idx="1">
                  <c:v>2.4271844660194171E-2</c:v>
                </c:pt>
                <c:pt idx="2">
                  <c:v>4.6116504854368932E-2</c:v>
                </c:pt>
                <c:pt idx="3">
                  <c:v>0.1067961165048544</c:v>
                </c:pt>
                <c:pt idx="4">
                  <c:v>4.8543689320388337E-3</c:v>
                </c:pt>
                <c:pt idx="5">
                  <c:v>0.116504854368932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0.23467907902252261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7.5396398580386048E-2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0.78712766290772862</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7.5396398580386048E-2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0.27043909801048294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0.35924421389964856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8.4463950219607682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8.3266275980666347</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0.26110918806016414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0.36737658301830045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0.10242184464494475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1.0692694707442509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0.10242184464494386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0.36737658301830045</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0.79263188553351327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7.7357524826455188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9.5745886320558249E-2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0.28287598292299254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7.8863709109301183E-2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0.82332589100067466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7.8863709109301183E-2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0.28287598292299165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0.10963200304338017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8.6142165463583336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8.144017155444061E-2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0.20923974081150831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5.8334475351896842E-2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0.60900361443298578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5.8334475351896842E-2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0.20923974081150831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0.34167753223010244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8.7248234267703673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4.2132970393046421E-2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0.25458130620150854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7.0975364785235584E-2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0.7409726997485464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7.0975364785235584E-2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0.25458130620150854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0.38442996195214008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8.2317179364923234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0.26237623762376239</c:v>
                </c:pt>
                <c:pt idx="1">
                  <c:v>7.4257425742574254E-3</c:v>
                </c:pt>
                <c:pt idx="2">
                  <c:v>0.63118811881188119</c:v>
                </c:pt>
                <c:pt idx="3">
                  <c:v>1.7326732673267332E-2</c:v>
                </c:pt>
                <c:pt idx="4">
                  <c:v>4.9504950495049497E-3</c:v>
                </c:pt>
                <c:pt idx="5">
                  <c:v>2.9702970297029702E-2</c:v>
                </c:pt>
                <c:pt idx="6">
                  <c:v>7.4257425742574254E-3</c:v>
                </c:pt>
                <c:pt idx="7">
                  <c:v>1.9801980198019799E-2</c:v>
                </c:pt>
                <c:pt idx="8">
                  <c:v>1.9801980198019799E-2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8.1372031753214848</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0.21022165517577296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0.33207836741293839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9.258096604219368E-2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0.96653209971077203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9.258096604219368E-2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0.33207836741293839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0.6247741669772644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7.3838156078530037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0.18418921075565287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6.3851653183380819E-2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0.66660216521406213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6.3851653183380819E-2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0.22902928811620171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0.27442442206425888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8.7852675295581832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0.12529416890558842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0.27803571576036745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7.751427881274342E-2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0.80923803089615109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7.7514278812744308E-2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0.27803571576036656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0.54662415720726809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6.9979522187140333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0.13870506125715298</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0.28267078635933895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7.88065018415125E-2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0.8227286552726607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7.88065018415125E-2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0.28267078635933984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0.57236751200698777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7.5417067108109697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0.27914430117131861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0.2509635662878047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6.9966765945422615E-2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0.73044307150976451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6.9966765945423504E-2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0.2509635662878047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0.62700573961722306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8.0593564938514994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0.2906898403267828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0.19607353058232491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5.4663834377512543E-2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0.57068264544851033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5.4663834377512543E-2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0.19607353058232491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0.3211167092054481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8.74153909363244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7.4086985762722435E-3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0.14869397587400535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4.1454768759303207E-2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0.43278188168497778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4.1454768759303207E-2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0.14869397587400535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3.5625572525452398E-2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9.4507845728302637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44</c:v>
                </c:pt>
                <c:pt idx="4" formatCode="0">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9.4410698386720462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8.2606021018802185</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7.1474287648893364</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5.3258784119780245E-2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0.63866841043839173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0.17805597780927584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1.8588790488492046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0.17805597780927584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0.63866841043839351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0.15197984288592004</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7.5091989932129746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0.57079143507719099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0.21237225008745408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2.2171360439658603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0.2123722500874532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0.55106896011774786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6.7856585365656974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7</c:v>
                </c:pt>
                <c:pt idx="1">
                  <c:v>31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7.0561931432405292</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0.29836299065779048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8.8316931550021849E-2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0.92201618691418474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8.8316931550021849E-2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0.31678371589561127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0.7698035057244752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6.7115512788814788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1.1287430489439121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0.47562642066250493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0.13260109004742748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1.3843364944913841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0.1326010900474266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0.47562642066250405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0.13053718756273192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8.6516411148717616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3.4290331954438535E-2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0.36091527055452932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0.10062047903821458</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1.0504634703680509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0.10062047903821458</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0.36091527055453021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1.0284947360063708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5.5543254333148271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0.28422092170844948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8.8828412965883174E-2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0.9273559800484481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8.8828412965884063E-2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0.31861834693050195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0.51797118698566624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6.6026717885101336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0.28837247567200741</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0.30197358624575443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8.4187978131960328E-2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0.87891050129250026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8.4187978131960328E-2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0.30197358624575443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1.3479504444578074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6.7350443150679213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0.32393405377411399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0.11133414392088481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1.1623126058580144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0.11133414392088614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0.39934408044213754</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0.42967686923231163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4.7651023066235334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5.3370642091717713E-2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0.1459342763325413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4.0685385160108112E-2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0.42474962648821801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4.0685385160108112E-2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0.1459342763325413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0.19366471897031268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8.8339303046413988</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0.38590590413975168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0.10782600229939554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1.1256881069739073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0.10782600229939554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0.38676073861583937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0.58003060915292615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8.0601932756803567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5.7447939497027916</c:v>
                </c:pt>
                <c:pt idx="1">
                  <c:v>5.8755639688120116</c:v>
                </c:pt>
                <c:pt idx="2">
                  <c:v>7.3566821449931554</c:v>
                </c:pt>
                <c:pt idx="3" formatCode="General">
                  <c:v>5.7150858184098583</c:v>
                </c:pt>
                <c:pt idx="4">
                  <c:v>5.0702050609466456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6.5850200196343787</c:v>
                </c:pt>
                <c:pt idx="1">
                  <c:v>6.5325733279171949</c:v>
                </c:pt>
                <c:pt idx="2">
                  <c:v>7.9619392085868821</c:v>
                </c:pt>
                <c:pt idx="3" formatCode="General">
                  <c:v>6.3030187844839478</c:v>
                </c:pt>
                <c:pt idx="4">
                  <c:v>5.6373932418186374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0.41042101563286248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0.38273203304200365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0.10670282930613162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1.113962340891244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0.10670282930613073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0.38273203304200365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0.39736459168422655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6.3665053086405043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9.5291194791715661E-2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0.37210951285910099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0.10374135009868635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1.0830449197518126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0.10374135009868546</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0.37210951285910099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0.29241864986001431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8.1101509001827292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0.59170593740383826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0.5195539838951424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0.14484776625111984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1.5121900498349135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0.14484776625111984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0.51955398389514151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0.61005785886121977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7.2270085492311766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8.8173767594158097</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0.29463923418239801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0.22357332557443854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6.233057161838218E-2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0.65072229031430595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6.233057161838218E-2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0.22357332557443854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0.16846941205231758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8.8173767594158097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8.9673309297981678</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9.4410698386720462</c:v>
                </c:pt>
                <c:pt idx="1">
                  <c:v>8.6516411148717616</c:v>
                </c:pt>
                <c:pt idx="2">
                  <c:v>8.2606021018802185</c:v>
                </c:pt>
                <c:pt idx="3">
                  <c:v>4.7651023066235334</c:v>
                </c:pt>
                <c:pt idx="4">
                  <c:v>7.5091989932129746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8.3932249382655506</c:v>
                </c:pt>
                <c:pt idx="1">
                  <c:v>8.2169881909637006</c:v>
                </c:pt>
                <c:pt idx="2">
                  <c:v>7.8553173356277179</c:v>
                </c:pt>
                <c:pt idx="3">
                  <c:v>4.513074126480582</c:v>
                </c:pt>
                <c:pt idx="4">
                  <c:v>7.2955149638519314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0.13569291429077524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0.19643127520539316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5.4763570903736181E-2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0.57172388057739809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5.4763570903736181E-2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0.19643127520539316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0.18664394697270481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8.9673309297981678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8.1114578050364834</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5.2128210433113331E-2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0.27492101234694655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7.6645922788244114E-2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0.80017251767527497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7.6645922788243226E-2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0.27492101234694744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0.50545347113216366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8.1114578050364834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(160)</c:v>
                </c:pt>
                <c:pt idx="1">
                  <c:v>King's College Hospital (Denmark Hill) (93)</c:v>
                </c:pt>
                <c:pt idx="2">
                  <c:v>Princess Royal University Hospital (34)</c:v>
                </c:pt>
                <c:pt idx="3">
                  <c:v>Orpington Hospital (33)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(160)</c:v>
                </c:pt>
                <c:pt idx="1">
                  <c:v>King's College Hospital (Denmark Hill) (93)</c:v>
                </c:pt>
                <c:pt idx="2">
                  <c:v>Princess Royal University Hospital (34)</c:v>
                </c:pt>
                <c:pt idx="3">
                  <c:v>Orpington Hospital (33)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(160)</c:v>
                </c:pt>
                <c:pt idx="1">
                  <c:v>King's College Hospital (Denmark Hill) (93)</c:v>
                </c:pt>
                <c:pt idx="2">
                  <c:v>Princess Royal University Hospital (34)</c:v>
                </c:pt>
                <c:pt idx="3">
                  <c:v>Orpington Hospital (33)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(160)</c:v>
                </c:pt>
                <c:pt idx="1">
                  <c:v>King's College Hospital (Denmark Hill) (93)</c:v>
                </c:pt>
                <c:pt idx="2">
                  <c:v>Princess Royal University Hospital (34)</c:v>
                </c:pt>
                <c:pt idx="3">
                  <c:v>Orpington Hospital (33)</c:v>
                </c:pt>
              </c:strCache>
            </c:strRef>
          </c:cat>
          <c:val>
            <c:numRef>
              <c:f>Sheet1!$G$2:$G$5</c:f>
              <c:numCache>
                <c:formatCode>0.0;;</c:formatCode>
                <c:ptCount val="4"/>
                <c:pt idx="0">
                  <c:v>6.7349335837564519</c:v>
                </c:pt>
                <c:pt idx="1">
                  <c:v>7.2714862389839379</c:v>
                </c:pt>
                <c:pt idx="2">
                  <c:v>6.2245561983856339</c:v>
                </c:pt>
                <c:pt idx="3">
                  <c:v>6.459663390172218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(160)</c:v>
                </c:pt>
                <c:pt idx="1">
                  <c:v>King's College Hospital (Denmark Hill) (93)</c:v>
                </c:pt>
                <c:pt idx="2">
                  <c:v>Princess Royal University Hospital (34)</c:v>
                </c:pt>
                <c:pt idx="3">
                  <c:v>Orpington Hospital (33)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(160)</c:v>
                </c:pt>
                <c:pt idx="1">
                  <c:v>King's College Hospital (Denmark Hill) (93)</c:v>
                </c:pt>
                <c:pt idx="2">
                  <c:v>Princess Royal University Hospital (34)</c:v>
                </c:pt>
                <c:pt idx="3">
                  <c:v>Orpington Hospital (33)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(160)</c:v>
                </c:pt>
                <c:pt idx="1">
                  <c:v>King's College Hospital (Denmark Hill) (93)</c:v>
                </c:pt>
                <c:pt idx="2">
                  <c:v>Princess Royal University Hospital (34)</c:v>
                </c:pt>
                <c:pt idx="3">
                  <c:v>Orpington Hospital (33)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3.2650664162435481</c:v>
                </c:pt>
                <c:pt idx="1">
                  <c:v>2.7285137610160621</c:v>
                </c:pt>
                <c:pt idx="2">
                  <c:v>3.7754438016143661</c:v>
                </c:pt>
                <c:pt idx="3">
                  <c:v>3.540336609827782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King's College Hospital (Denmark Hill) (96)</c:v>
                </c:pt>
                <c:pt idx="2">
                  <c:v>Princess Royal University Hospital (32)</c:v>
                </c:pt>
                <c:pt idx="3">
                  <c:v>Orpington Hospital (35)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King's College Hospital (Denmark Hill) (96)</c:v>
                </c:pt>
                <c:pt idx="2">
                  <c:v>Princess Royal University Hospital (32)</c:v>
                </c:pt>
                <c:pt idx="3">
                  <c:v>Orpington Hospital (35)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King's College Hospital (Denmark Hill) (96)</c:v>
                </c:pt>
                <c:pt idx="2">
                  <c:v>Princess Royal University Hospital (32)</c:v>
                </c:pt>
                <c:pt idx="3">
                  <c:v>Orpington Hospital (35)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King's College Hospital (Denmark Hill) (96)</c:v>
                </c:pt>
                <c:pt idx="2">
                  <c:v>Princess Royal University Hospital (32)</c:v>
                </c:pt>
                <c:pt idx="3">
                  <c:v>Orpington Hospital (35)</c:v>
                </c:pt>
              </c:strCache>
            </c:strRef>
          </c:cat>
          <c:val>
            <c:numRef>
              <c:f>Sheet1!$G$2:$G$5</c:f>
              <c:numCache>
                <c:formatCode>0.0;;</c:formatCode>
                <c:ptCount val="4"/>
                <c:pt idx="0">
                  <c:v>7.4090820488786324</c:v>
                </c:pt>
                <c:pt idx="1">
                  <c:v>7.7565971883048457</c:v>
                </c:pt>
                <c:pt idx="2">
                  <c:v>7.4654076418372064</c:v>
                </c:pt>
                <c:pt idx="3">
                  <c:v>6.8535651779951339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King's College Hospital (Denmark Hill) (96)</c:v>
                </c:pt>
                <c:pt idx="2">
                  <c:v>Princess Royal University Hospital (32)</c:v>
                </c:pt>
                <c:pt idx="3">
                  <c:v>Orpington Hospital (35)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King's College Hospital (Denmark Hill) (96)</c:v>
                </c:pt>
                <c:pt idx="2">
                  <c:v>Princess Royal University Hospital (32)</c:v>
                </c:pt>
                <c:pt idx="3">
                  <c:v>Orpington Hospital (35)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(163)</c:v>
                </c:pt>
                <c:pt idx="1">
                  <c:v>King's College Hospital (Denmark Hill) (96)</c:v>
                </c:pt>
                <c:pt idx="2">
                  <c:v>Princess Royal University Hospital (32)</c:v>
                </c:pt>
                <c:pt idx="3">
                  <c:v>Orpington Hospital (35)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2.5909179511213676</c:v>
                </c:pt>
                <c:pt idx="1">
                  <c:v>2.2434028116951543</c:v>
                </c:pt>
                <c:pt idx="2">
                  <c:v>2.5345923581627936</c:v>
                </c:pt>
                <c:pt idx="3">
                  <c:v>3.1464348220048661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King's College Hospital (Denmark Hill) (211)</c:v>
                </c:pt>
                <c:pt idx="2">
                  <c:v>Princess Royal University Hospital (133)</c:v>
                </c:pt>
                <c:pt idx="3">
                  <c:v>Orpington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King's College Hospital (Denmark Hill) (211)</c:v>
                </c:pt>
                <c:pt idx="2">
                  <c:v>Princess Royal University Hospital (133)</c:v>
                </c:pt>
                <c:pt idx="3">
                  <c:v>Orpington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King's College Hospital (Denmark Hill) (211)</c:v>
                </c:pt>
                <c:pt idx="2">
                  <c:v>Princess Royal University Hospital (133)</c:v>
                </c:pt>
                <c:pt idx="3">
                  <c:v>Orpington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King's College Hospital (Denmark Hill) (211)</c:v>
                </c:pt>
                <c:pt idx="2">
                  <c:v>Princess Royal University Hospital (133)</c:v>
                </c:pt>
                <c:pt idx="3">
                  <c:v>Orpington Hospital (43)</c:v>
                </c:pt>
              </c:strCache>
            </c:strRef>
          </c:cat>
          <c:val>
            <c:numRef>
              <c:f>Sheet1!$G$2:$G$5</c:f>
              <c:numCache>
                <c:formatCode>0.0;;</c:formatCode>
                <c:ptCount val="4"/>
                <c:pt idx="0">
                  <c:v>6.3631799687580086</c:v>
                </c:pt>
                <c:pt idx="1">
                  <c:v>6.7949738959509016</c:v>
                </c:pt>
                <c:pt idx="2">
                  <c:v>5.5742824966367914</c:v>
                </c:pt>
                <c:pt idx="3">
                  <c:v>6.6877713554108604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King's College Hospital (Denmark Hill) (211)</c:v>
                </c:pt>
                <c:pt idx="2">
                  <c:v>Princess Royal University Hospital (133)</c:v>
                </c:pt>
                <c:pt idx="3">
                  <c:v>Orpington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King's College Hospital (Denmark Hill) (211)</c:v>
                </c:pt>
                <c:pt idx="2">
                  <c:v>Princess Royal University Hospital (133)</c:v>
                </c:pt>
                <c:pt idx="3">
                  <c:v>Orpington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(387)</c:v>
                </c:pt>
                <c:pt idx="1">
                  <c:v>King's College Hospital (Denmark Hill) (211)</c:v>
                </c:pt>
                <c:pt idx="2">
                  <c:v>Princess Royal University Hospital (133)</c:v>
                </c:pt>
                <c:pt idx="3">
                  <c:v>Orpington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3.6368200312419914</c:v>
                </c:pt>
                <c:pt idx="1">
                  <c:v>3.2050261040490984</c:v>
                </c:pt>
                <c:pt idx="2">
                  <c:v>4.4257175033632086</c:v>
                </c:pt>
                <c:pt idx="3">
                  <c:v>3.3122286445891396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(201)</c:v>
                </c:pt>
                <c:pt idx="1">
                  <c:v>King's College Hospital (Denmark Hill) (97)</c:v>
                </c:pt>
                <c:pt idx="2">
                  <c:v>Princess Royal University Hospital (93)</c:v>
                </c:pt>
                <c:pt idx="3">
                  <c:v>Orpington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(201)</c:v>
                </c:pt>
                <c:pt idx="1">
                  <c:v>King's College Hospital (Denmark Hill) (97)</c:v>
                </c:pt>
                <c:pt idx="2">
                  <c:v>Princess Royal University Hospital (93)</c:v>
                </c:pt>
                <c:pt idx="3">
                  <c:v>Orpington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(201)</c:v>
                </c:pt>
                <c:pt idx="1">
                  <c:v>King's College Hospital (Denmark Hill) (97)</c:v>
                </c:pt>
                <c:pt idx="2">
                  <c:v>Princess Royal University Hospital (93)</c:v>
                </c:pt>
                <c:pt idx="3">
                  <c:v>Orpington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(201)</c:v>
                </c:pt>
                <c:pt idx="1">
                  <c:v>King's College Hospital (Denmark Hill) (97)</c:v>
                </c:pt>
                <c:pt idx="2">
                  <c:v>Princess Royal University Hospital (93)</c:v>
                </c:pt>
                <c:pt idx="3">
                  <c:v>Orpington Hospital (-)</c:v>
                </c:pt>
              </c:strCache>
            </c:strRef>
          </c:cat>
          <c:val>
            <c:numRef>
              <c:f>Sheet1!$G$2:$G$5</c:f>
              <c:numCache>
                <c:formatCode>0.0;;</c:formatCode>
                <c:ptCount val="4"/>
                <c:pt idx="0">
                  <c:v>5.0702050609466456</c:v>
                </c:pt>
                <c:pt idx="1">
                  <c:v>5.5751699311292784</c:v>
                </c:pt>
                <c:pt idx="2">
                  <c:v>4.7333854206014916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(201)</c:v>
                </c:pt>
                <c:pt idx="1">
                  <c:v>King's College Hospital (Denmark Hill) (97)</c:v>
                </c:pt>
                <c:pt idx="2">
                  <c:v>Princess Royal University Hospital (93)</c:v>
                </c:pt>
                <c:pt idx="3">
                  <c:v>Orpington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(201)</c:v>
                </c:pt>
                <c:pt idx="1">
                  <c:v>King's College Hospital (Denmark Hill) (97)</c:v>
                </c:pt>
                <c:pt idx="2">
                  <c:v>Princess Royal University Hospital (93)</c:v>
                </c:pt>
                <c:pt idx="3">
                  <c:v>Orpington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(201)</c:v>
                </c:pt>
                <c:pt idx="1">
                  <c:v>King's College Hospital (Denmark Hill) (97)</c:v>
                </c:pt>
                <c:pt idx="2">
                  <c:v>Princess Royal University Hospital (93)</c:v>
                </c:pt>
                <c:pt idx="3">
                  <c:v>Orpington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4.9297949390533544</c:v>
                </c:pt>
                <c:pt idx="1">
                  <c:v>4.4248300688707216</c:v>
                </c:pt>
                <c:pt idx="2">
                  <c:v>5.2666145793985084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Sheet1!$G$2:$G$5</c:f>
              <c:numCache>
                <c:formatCode>0.0;;</c:formatCode>
                <c:ptCount val="4"/>
                <c:pt idx="0">
                  <c:v>8.1898838219458217</c:v>
                </c:pt>
                <c:pt idx="1">
                  <c:v>7.9312067810622562</c:v>
                </c:pt>
                <c:pt idx="2">
                  <c:v>8.3780329336073045</c:v>
                </c:pt>
                <c:pt idx="3">
                  <c:v>8.907597262757033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(408)</c:v>
                </c:pt>
                <c:pt idx="1">
                  <c:v>King's College Hospital (Denmark Hill) (225)</c:v>
                </c:pt>
                <c:pt idx="2">
                  <c:v>Princess Royal University Hospital (139)</c:v>
                </c:pt>
                <c:pt idx="3">
                  <c:v>Orpington Hospital (44)</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1.8101161780541783</c:v>
                </c:pt>
                <c:pt idx="1">
                  <c:v>2.0687932189377438</c:v>
                </c:pt>
                <c:pt idx="2">
                  <c:v>1.6219670663926955</c:v>
                </c:pt>
                <c:pt idx="3">
                  <c:v>1.092402737242967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398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RJZ | King's College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398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RJZ | King's College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RJZ | King's College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King's College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81662708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52303920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7190439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33105361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126184811"/>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King's College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King's College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412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Accessibility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lang="en-GB" sz="1250" b="0" noProof="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Length of time waited (in another location) before admission to a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8327204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20189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72776211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095191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01467454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87094363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49877563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77148908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5202621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40304753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3119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01404376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984494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22979506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30397743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51946346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45631239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41242482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411320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80810883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50254660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105300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655506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28782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60475007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1371287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39888681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20661583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51103764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66858393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32500549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3663724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2629821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18490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6777726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0118819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94223423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32399218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86462644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9769490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2829516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83723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51063283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40834104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005135575"/>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25426024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62873778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24946506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2363638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2127962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07979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96233511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431993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7381401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78259155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46210011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31595604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476505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35739420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2172998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65108691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830894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50749013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53858047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75931845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83773775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9503291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19268373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68777898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643894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61974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50333094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0100405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63629147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3852640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6732456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7893027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64838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24030322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5783531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92713073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98113354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416526660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10815587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0245485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16162084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41630212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86865617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03596426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3705219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47997065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21585195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89674222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62687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4078677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37168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14019775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9443470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20349345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6025997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253164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5539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53771676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8306409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4432792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4313581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3435304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86806266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79264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1104722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00940377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0955786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1109366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2100278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6165636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6585370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44132950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4274923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2830130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4182005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1763806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3425814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952929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1059821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5131308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8664901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3731778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1467130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8735093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8283284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2214529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3436671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0982311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7372267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7652950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3760736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8117981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7860776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3255049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3744413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0771851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4301569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62648088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82016226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98144040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61525107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98819931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5913125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8339406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9449180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5788529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3433873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53192305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8353413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4054432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4111955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7729251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6774001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96686704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1444812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1162391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0271859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1364068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3134292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9215530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92393267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75354069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21890891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8595527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61177947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19361754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80130733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407149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65372557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6514386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1993137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1197712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8115683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4438689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62616751"/>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9122551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7394314"/>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5374906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9071592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376211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9049016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752612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9923121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55067572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733939968"/>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78%</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79369341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71716163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15658622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300634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9713185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952280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501187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401214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2030412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912609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581139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514555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5591436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95150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973574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104266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4664510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38336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112810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769703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9134290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3247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478525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065501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9350261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817976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952231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968720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490419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52319895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53338766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35603901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16529567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736600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362561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744439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0071651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158841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61981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1801149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97946432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792992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67251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142507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0707753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362662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728125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400904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77251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4145941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270959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2856923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6087243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155015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402685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15908</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King's College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2025-08-03T13:31:18Z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